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5" r:id="rId9"/>
    <p:sldId id="266" r:id="rId10"/>
    <p:sldId id="267" r:id="rId11"/>
    <p:sldId id="292" r:id="rId12"/>
    <p:sldId id="295" r:id="rId13"/>
    <p:sldId id="296" r:id="rId14"/>
    <p:sldId id="286" r:id="rId15"/>
    <p:sldId id="287" r:id="rId16"/>
    <p:sldId id="288" r:id="rId17"/>
    <p:sldId id="291" r:id="rId18"/>
    <p:sldId id="268" r:id="rId19"/>
    <p:sldId id="269" r:id="rId20"/>
    <p:sldId id="270" r:id="rId21"/>
    <p:sldId id="271" r:id="rId22"/>
    <p:sldId id="272" r:id="rId23"/>
    <p:sldId id="284" r:id="rId24"/>
    <p:sldId id="273" r:id="rId25"/>
    <p:sldId id="274" r:id="rId26"/>
    <p:sldId id="275" r:id="rId27"/>
    <p:sldId id="276" r:id="rId28"/>
    <p:sldId id="277" r:id="rId29"/>
    <p:sldId id="278" r:id="rId30"/>
    <p:sldId id="279" r:id="rId31"/>
    <p:sldId id="280" r:id="rId32"/>
    <p:sldId id="281" r:id="rId33"/>
    <p:sldId id="293" r:id="rId34"/>
    <p:sldId id="285" r:id="rId35"/>
    <p:sldId id="283" r:id="rId36"/>
    <p:sldId id="294" r:id="rId37"/>
    <p:sldId id="297" r:id="rId38"/>
    <p:sldId id="298" r:id="rId39"/>
    <p:sldId id="299" r:id="rId40"/>
    <p:sldId id="300" r:id="rId41"/>
    <p:sldId id="301" r:id="rId42"/>
    <p:sldId id="302" r:id="rId43"/>
    <p:sldId id="303" r:id="rId44"/>
    <p:sldId id="304" r:id="rId45"/>
    <p:sldId id="305" r:id="rId46"/>
    <p:sldId id="30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76" d="100"/>
          <a:sy n="76" d="100"/>
        </p:scale>
        <p:origin x="6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8BAE-B9D1-7530-BA60-0B73FEB313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878441-1F1E-D014-A4B6-34D2F3384B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161761-A93B-F1D1-6D91-499C09AA612D}"/>
              </a:ext>
            </a:extLst>
          </p:cNvPr>
          <p:cNvSpPr>
            <a:spLocks noGrp="1"/>
          </p:cNvSpPr>
          <p:nvPr>
            <p:ph type="dt" sz="half" idx="10"/>
          </p:nvPr>
        </p:nvSpPr>
        <p:spPr/>
        <p:txBody>
          <a:bodyPr/>
          <a:lstStyle/>
          <a:p>
            <a:fld id="{58286D5A-32A4-4339-8152-155992DB4BD8}" type="datetimeFigureOut">
              <a:rPr lang="en-US" smtClean="0"/>
              <a:t>3/30/2023</a:t>
            </a:fld>
            <a:endParaRPr lang="en-US"/>
          </a:p>
        </p:txBody>
      </p:sp>
      <p:sp>
        <p:nvSpPr>
          <p:cNvPr id="5" name="Footer Placeholder 4">
            <a:extLst>
              <a:ext uri="{FF2B5EF4-FFF2-40B4-BE49-F238E27FC236}">
                <a16:creationId xmlns:a16="http://schemas.microsoft.com/office/drawing/2014/main" id="{DE21DD3F-2354-8772-017E-08B660BC2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44242A-F689-FFB0-BCB3-6E6608DFED96}"/>
              </a:ext>
            </a:extLst>
          </p:cNvPr>
          <p:cNvSpPr>
            <a:spLocks noGrp="1"/>
          </p:cNvSpPr>
          <p:nvPr>
            <p:ph type="sldNum" sz="quarter" idx="12"/>
          </p:nvPr>
        </p:nvSpPr>
        <p:spPr/>
        <p:txBody>
          <a:bodyPr/>
          <a:lstStyle/>
          <a:p>
            <a:fld id="{3D969A8A-CD33-4A83-9D1C-C37DBBB5554D}" type="slidenum">
              <a:rPr lang="en-US" smtClean="0"/>
              <a:t>‹#›</a:t>
            </a:fld>
            <a:endParaRPr lang="en-US"/>
          </a:p>
        </p:txBody>
      </p:sp>
    </p:spTree>
    <p:extLst>
      <p:ext uri="{BB962C8B-B14F-4D97-AF65-F5344CB8AC3E}">
        <p14:creationId xmlns:p14="http://schemas.microsoft.com/office/powerpoint/2010/main" val="1443128421"/>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A0A8-0D76-A9B9-CF4E-1A9EF35A44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1E4FE8-41DD-EED1-949F-2C3FB34DF0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0CFE58-84A3-38EB-1162-0962432FEEA2}"/>
              </a:ext>
            </a:extLst>
          </p:cNvPr>
          <p:cNvSpPr>
            <a:spLocks noGrp="1"/>
          </p:cNvSpPr>
          <p:nvPr>
            <p:ph type="dt" sz="half" idx="10"/>
          </p:nvPr>
        </p:nvSpPr>
        <p:spPr/>
        <p:txBody>
          <a:bodyPr/>
          <a:lstStyle/>
          <a:p>
            <a:fld id="{58286D5A-32A4-4339-8152-155992DB4BD8}" type="datetimeFigureOut">
              <a:rPr lang="en-US" smtClean="0"/>
              <a:t>3/30/2023</a:t>
            </a:fld>
            <a:endParaRPr lang="en-US"/>
          </a:p>
        </p:txBody>
      </p:sp>
      <p:sp>
        <p:nvSpPr>
          <p:cNvPr id="5" name="Footer Placeholder 4">
            <a:extLst>
              <a:ext uri="{FF2B5EF4-FFF2-40B4-BE49-F238E27FC236}">
                <a16:creationId xmlns:a16="http://schemas.microsoft.com/office/drawing/2014/main" id="{9B3CE4E5-0288-A482-DEAA-D38829ACA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527A2-42BA-245A-0473-8756EC3EA4B3}"/>
              </a:ext>
            </a:extLst>
          </p:cNvPr>
          <p:cNvSpPr>
            <a:spLocks noGrp="1"/>
          </p:cNvSpPr>
          <p:nvPr>
            <p:ph type="sldNum" sz="quarter" idx="12"/>
          </p:nvPr>
        </p:nvSpPr>
        <p:spPr/>
        <p:txBody>
          <a:bodyPr/>
          <a:lstStyle/>
          <a:p>
            <a:fld id="{3D969A8A-CD33-4A83-9D1C-C37DBBB5554D}" type="slidenum">
              <a:rPr lang="en-US" smtClean="0"/>
              <a:t>‹#›</a:t>
            </a:fld>
            <a:endParaRPr lang="en-US"/>
          </a:p>
        </p:txBody>
      </p:sp>
    </p:spTree>
    <p:extLst>
      <p:ext uri="{BB962C8B-B14F-4D97-AF65-F5344CB8AC3E}">
        <p14:creationId xmlns:p14="http://schemas.microsoft.com/office/powerpoint/2010/main" val="111852775"/>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66CA6D-ACA6-43E0-E890-706788F251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78C85A-676C-E651-7273-67068DB3D5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36F8F-FB1A-DC57-9EE3-E0E6DEB7D159}"/>
              </a:ext>
            </a:extLst>
          </p:cNvPr>
          <p:cNvSpPr>
            <a:spLocks noGrp="1"/>
          </p:cNvSpPr>
          <p:nvPr>
            <p:ph type="dt" sz="half" idx="10"/>
          </p:nvPr>
        </p:nvSpPr>
        <p:spPr/>
        <p:txBody>
          <a:bodyPr/>
          <a:lstStyle/>
          <a:p>
            <a:fld id="{58286D5A-32A4-4339-8152-155992DB4BD8}" type="datetimeFigureOut">
              <a:rPr lang="en-US" smtClean="0"/>
              <a:t>3/30/2023</a:t>
            </a:fld>
            <a:endParaRPr lang="en-US"/>
          </a:p>
        </p:txBody>
      </p:sp>
      <p:sp>
        <p:nvSpPr>
          <p:cNvPr id="5" name="Footer Placeholder 4">
            <a:extLst>
              <a:ext uri="{FF2B5EF4-FFF2-40B4-BE49-F238E27FC236}">
                <a16:creationId xmlns:a16="http://schemas.microsoft.com/office/drawing/2014/main" id="{CCECBD34-8757-ED79-BDAC-9808627D1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EC971-6FE3-2727-E392-7955F9A00EA1}"/>
              </a:ext>
            </a:extLst>
          </p:cNvPr>
          <p:cNvSpPr>
            <a:spLocks noGrp="1"/>
          </p:cNvSpPr>
          <p:nvPr>
            <p:ph type="sldNum" sz="quarter" idx="12"/>
          </p:nvPr>
        </p:nvSpPr>
        <p:spPr/>
        <p:txBody>
          <a:bodyPr/>
          <a:lstStyle/>
          <a:p>
            <a:fld id="{3D969A8A-CD33-4A83-9D1C-C37DBBB5554D}" type="slidenum">
              <a:rPr lang="en-US" smtClean="0"/>
              <a:t>‹#›</a:t>
            </a:fld>
            <a:endParaRPr lang="en-US"/>
          </a:p>
        </p:txBody>
      </p:sp>
    </p:spTree>
    <p:extLst>
      <p:ext uri="{BB962C8B-B14F-4D97-AF65-F5344CB8AC3E}">
        <p14:creationId xmlns:p14="http://schemas.microsoft.com/office/powerpoint/2010/main" val="2409577237"/>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12F3-9065-7A73-431A-43CC6FCB6D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3F94F-5C48-2AD7-32AC-08E16C5409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3AD0A-9B68-E1CE-2388-B44ADD2ECAB0}"/>
              </a:ext>
            </a:extLst>
          </p:cNvPr>
          <p:cNvSpPr>
            <a:spLocks noGrp="1"/>
          </p:cNvSpPr>
          <p:nvPr>
            <p:ph type="dt" sz="half" idx="10"/>
          </p:nvPr>
        </p:nvSpPr>
        <p:spPr/>
        <p:txBody>
          <a:bodyPr/>
          <a:lstStyle/>
          <a:p>
            <a:fld id="{58286D5A-32A4-4339-8152-155992DB4BD8}" type="datetimeFigureOut">
              <a:rPr lang="en-US" smtClean="0"/>
              <a:t>3/30/2023</a:t>
            </a:fld>
            <a:endParaRPr lang="en-US"/>
          </a:p>
        </p:txBody>
      </p:sp>
      <p:sp>
        <p:nvSpPr>
          <p:cNvPr id="5" name="Footer Placeholder 4">
            <a:extLst>
              <a:ext uri="{FF2B5EF4-FFF2-40B4-BE49-F238E27FC236}">
                <a16:creationId xmlns:a16="http://schemas.microsoft.com/office/drawing/2014/main" id="{FADE88D0-EFF0-A7C3-997B-11E51AD03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24DA4-AAD8-9420-459B-0F2F74DE63EA}"/>
              </a:ext>
            </a:extLst>
          </p:cNvPr>
          <p:cNvSpPr>
            <a:spLocks noGrp="1"/>
          </p:cNvSpPr>
          <p:nvPr>
            <p:ph type="sldNum" sz="quarter" idx="12"/>
          </p:nvPr>
        </p:nvSpPr>
        <p:spPr/>
        <p:txBody>
          <a:bodyPr/>
          <a:lstStyle/>
          <a:p>
            <a:fld id="{3D969A8A-CD33-4A83-9D1C-C37DBBB5554D}" type="slidenum">
              <a:rPr lang="en-US" smtClean="0"/>
              <a:t>‹#›</a:t>
            </a:fld>
            <a:endParaRPr lang="en-US"/>
          </a:p>
        </p:txBody>
      </p:sp>
    </p:spTree>
    <p:extLst>
      <p:ext uri="{BB962C8B-B14F-4D97-AF65-F5344CB8AC3E}">
        <p14:creationId xmlns:p14="http://schemas.microsoft.com/office/powerpoint/2010/main" val="780119940"/>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3B39-A773-5E24-5A4B-810FDE441D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99C36B-414A-CE6B-4F38-420D938938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F1B855-499D-4935-41AA-C9C8F17E8331}"/>
              </a:ext>
            </a:extLst>
          </p:cNvPr>
          <p:cNvSpPr>
            <a:spLocks noGrp="1"/>
          </p:cNvSpPr>
          <p:nvPr>
            <p:ph type="dt" sz="half" idx="10"/>
          </p:nvPr>
        </p:nvSpPr>
        <p:spPr/>
        <p:txBody>
          <a:bodyPr/>
          <a:lstStyle/>
          <a:p>
            <a:fld id="{58286D5A-32A4-4339-8152-155992DB4BD8}" type="datetimeFigureOut">
              <a:rPr lang="en-US" smtClean="0"/>
              <a:t>3/30/2023</a:t>
            </a:fld>
            <a:endParaRPr lang="en-US"/>
          </a:p>
        </p:txBody>
      </p:sp>
      <p:sp>
        <p:nvSpPr>
          <p:cNvPr id="5" name="Footer Placeholder 4">
            <a:extLst>
              <a:ext uri="{FF2B5EF4-FFF2-40B4-BE49-F238E27FC236}">
                <a16:creationId xmlns:a16="http://schemas.microsoft.com/office/drawing/2014/main" id="{32051780-B8A1-3088-4B8A-3F908EE333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A7F52-9CC9-8841-BB12-61033AD4B24E}"/>
              </a:ext>
            </a:extLst>
          </p:cNvPr>
          <p:cNvSpPr>
            <a:spLocks noGrp="1"/>
          </p:cNvSpPr>
          <p:nvPr>
            <p:ph type="sldNum" sz="quarter" idx="12"/>
          </p:nvPr>
        </p:nvSpPr>
        <p:spPr/>
        <p:txBody>
          <a:bodyPr/>
          <a:lstStyle/>
          <a:p>
            <a:fld id="{3D969A8A-CD33-4A83-9D1C-C37DBBB5554D}" type="slidenum">
              <a:rPr lang="en-US" smtClean="0"/>
              <a:t>‹#›</a:t>
            </a:fld>
            <a:endParaRPr lang="en-US"/>
          </a:p>
        </p:txBody>
      </p:sp>
    </p:spTree>
    <p:extLst>
      <p:ext uri="{BB962C8B-B14F-4D97-AF65-F5344CB8AC3E}">
        <p14:creationId xmlns:p14="http://schemas.microsoft.com/office/powerpoint/2010/main" val="2717167884"/>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A777-3E38-FC78-4886-614CC78C28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ECCDCB-4855-D9FE-84F8-3079236FAB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CC70E6-3CA1-AB35-94EA-8387002BAF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F232CD-FA9C-8841-F42E-CA5381E00AA7}"/>
              </a:ext>
            </a:extLst>
          </p:cNvPr>
          <p:cNvSpPr>
            <a:spLocks noGrp="1"/>
          </p:cNvSpPr>
          <p:nvPr>
            <p:ph type="dt" sz="half" idx="10"/>
          </p:nvPr>
        </p:nvSpPr>
        <p:spPr/>
        <p:txBody>
          <a:bodyPr/>
          <a:lstStyle/>
          <a:p>
            <a:fld id="{58286D5A-32A4-4339-8152-155992DB4BD8}" type="datetimeFigureOut">
              <a:rPr lang="en-US" smtClean="0"/>
              <a:t>3/30/2023</a:t>
            </a:fld>
            <a:endParaRPr lang="en-US"/>
          </a:p>
        </p:txBody>
      </p:sp>
      <p:sp>
        <p:nvSpPr>
          <p:cNvPr id="6" name="Footer Placeholder 5">
            <a:extLst>
              <a:ext uri="{FF2B5EF4-FFF2-40B4-BE49-F238E27FC236}">
                <a16:creationId xmlns:a16="http://schemas.microsoft.com/office/drawing/2014/main" id="{442397C8-B9BB-A610-6AB3-CBFE74A341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176646-AC7F-D71D-A059-653610355862}"/>
              </a:ext>
            </a:extLst>
          </p:cNvPr>
          <p:cNvSpPr>
            <a:spLocks noGrp="1"/>
          </p:cNvSpPr>
          <p:nvPr>
            <p:ph type="sldNum" sz="quarter" idx="12"/>
          </p:nvPr>
        </p:nvSpPr>
        <p:spPr/>
        <p:txBody>
          <a:bodyPr/>
          <a:lstStyle/>
          <a:p>
            <a:fld id="{3D969A8A-CD33-4A83-9D1C-C37DBBB5554D}" type="slidenum">
              <a:rPr lang="en-US" smtClean="0"/>
              <a:t>‹#›</a:t>
            </a:fld>
            <a:endParaRPr lang="en-US"/>
          </a:p>
        </p:txBody>
      </p:sp>
    </p:spTree>
    <p:extLst>
      <p:ext uri="{BB962C8B-B14F-4D97-AF65-F5344CB8AC3E}">
        <p14:creationId xmlns:p14="http://schemas.microsoft.com/office/powerpoint/2010/main" val="1022388074"/>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9E8C-13F6-7880-2DCD-938E8C6B10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CDE735-FFEA-DFEE-EC11-44EEB13EEE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91D722-DF2B-2B8D-9B33-0E312E415C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C5E86D-3AF6-FC17-B353-15B597FE83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83AAE8-50B3-5C7D-8C7F-CDFBB12159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1B5973-9C8F-C1BB-238A-3BA14E84602A}"/>
              </a:ext>
            </a:extLst>
          </p:cNvPr>
          <p:cNvSpPr>
            <a:spLocks noGrp="1"/>
          </p:cNvSpPr>
          <p:nvPr>
            <p:ph type="dt" sz="half" idx="10"/>
          </p:nvPr>
        </p:nvSpPr>
        <p:spPr/>
        <p:txBody>
          <a:bodyPr/>
          <a:lstStyle/>
          <a:p>
            <a:fld id="{58286D5A-32A4-4339-8152-155992DB4BD8}" type="datetimeFigureOut">
              <a:rPr lang="en-US" smtClean="0"/>
              <a:t>3/30/2023</a:t>
            </a:fld>
            <a:endParaRPr lang="en-US"/>
          </a:p>
        </p:txBody>
      </p:sp>
      <p:sp>
        <p:nvSpPr>
          <p:cNvPr id="8" name="Footer Placeholder 7">
            <a:extLst>
              <a:ext uri="{FF2B5EF4-FFF2-40B4-BE49-F238E27FC236}">
                <a16:creationId xmlns:a16="http://schemas.microsoft.com/office/drawing/2014/main" id="{D6309267-7309-5726-179E-EE809F185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54BE64-7085-A3E0-8C66-B3065D8AC58C}"/>
              </a:ext>
            </a:extLst>
          </p:cNvPr>
          <p:cNvSpPr>
            <a:spLocks noGrp="1"/>
          </p:cNvSpPr>
          <p:nvPr>
            <p:ph type="sldNum" sz="quarter" idx="12"/>
          </p:nvPr>
        </p:nvSpPr>
        <p:spPr/>
        <p:txBody>
          <a:bodyPr/>
          <a:lstStyle/>
          <a:p>
            <a:fld id="{3D969A8A-CD33-4A83-9D1C-C37DBBB5554D}" type="slidenum">
              <a:rPr lang="en-US" smtClean="0"/>
              <a:t>‹#›</a:t>
            </a:fld>
            <a:endParaRPr lang="en-US"/>
          </a:p>
        </p:txBody>
      </p:sp>
    </p:spTree>
    <p:extLst>
      <p:ext uri="{BB962C8B-B14F-4D97-AF65-F5344CB8AC3E}">
        <p14:creationId xmlns:p14="http://schemas.microsoft.com/office/powerpoint/2010/main" val="3143618718"/>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FE30-844A-2B12-6240-5308E8A734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BDE65C-2D11-A255-0182-9D228E867B16}"/>
              </a:ext>
            </a:extLst>
          </p:cNvPr>
          <p:cNvSpPr>
            <a:spLocks noGrp="1"/>
          </p:cNvSpPr>
          <p:nvPr>
            <p:ph type="dt" sz="half" idx="10"/>
          </p:nvPr>
        </p:nvSpPr>
        <p:spPr/>
        <p:txBody>
          <a:bodyPr/>
          <a:lstStyle/>
          <a:p>
            <a:fld id="{58286D5A-32A4-4339-8152-155992DB4BD8}" type="datetimeFigureOut">
              <a:rPr lang="en-US" smtClean="0"/>
              <a:t>3/30/2023</a:t>
            </a:fld>
            <a:endParaRPr lang="en-US"/>
          </a:p>
        </p:txBody>
      </p:sp>
      <p:sp>
        <p:nvSpPr>
          <p:cNvPr id="4" name="Footer Placeholder 3">
            <a:extLst>
              <a:ext uri="{FF2B5EF4-FFF2-40B4-BE49-F238E27FC236}">
                <a16:creationId xmlns:a16="http://schemas.microsoft.com/office/drawing/2014/main" id="{0499903C-1819-519D-265E-07FB922824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074DFA-E5E0-309D-B86F-2D740ECDEB1B}"/>
              </a:ext>
            </a:extLst>
          </p:cNvPr>
          <p:cNvSpPr>
            <a:spLocks noGrp="1"/>
          </p:cNvSpPr>
          <p:nvPr>
            <p:ph type="sldNum" sz="quarter" idx="12"/>
          </p:nvPr>
        </p:nvSpPr>
        <p:spPr/>
        <p:txBody>
          <a:bodyPr/>
          <a:lstStyle/>
          <a:p>
            <a:fld id="{3D969A8A-CD33-4A83-9D1C-C37DBBB5554D}" type="slidenum">
              <a:rPr lang="en-US" smtClean="0"/>
              <a:t>‹#›</a:t>
            </a:fld>
            <a:endParaRPr lang="en-US"/>
          </a:p>
        </p:txBody>
      </p:sp>
    </p:spTree>
    <p:extLst>
      <p:ext uri="{BB962C8B-B14F-4D97-AF65-F5344CB8AC3E}">
        <p14:creationId xmlns:p14="http://schemas.microsoft.com/office/powerpoint/2010/main" val="3524643178"/>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9F957D-8811-8E69-B5D1-BCC5F1CED2D7}"/>
              </a:ext>
            </a:extLst>
          </p:cNvPr>
          <p:cNvSpPr>
            <a:spLocks noGrp="1"/>
          </p:cNvSpPr>
          <p:nvPr>
            <p:ph type="dt" sz="half" idx="10"/>
          </p:nvPr>
        </p:nvSpPr>
        <p:spPr/>
        <p:txBody>
          <a:bodyPr/>
          <a:lstStyle/>
          <a:p>
            <a:fld id="{58286D5A-32A4-4339-8152-155992DB4BD8}" type="datetimeFigureOut">
              <a:rPr lang="en-US" smtClean="0"/>
              <a:t>3/30/2023</a:t>
            </a:fld>
            <a:endParaRPr lang="en-US"/>
          </a:p>
        </p:txBody>
      </p:sp>
      <p:sp>
        <p:nvSpPr>
          <p:cNvPr id="3" name="Footer Placeholder 2">
            <a:extLst>
              <a:ext uri="{FF2B5EF4-FFF2-40B4-BE49-F238E27FC236}">
                <a16:creationId xmlns:a16="http://schemas.microsoft.com/office/drawing/2014/main" id="{BA93E40D-A62A-F92D-33F3-AED1D66B6D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7332BF-B6C1-54A0-C774-94FA052C0269}"/>
              </a:ext>
            </a:extLst>
          </p:cNvPr>
          <p:cNvSpPr>
            <a:spLocks noGrp="1"/>
          </p:cNvSpPr>
          <p:nvPr>
            <p:ph type="sldNum" sz="quarter" idx="12"/>
          </p:nvPr>
        </p:nvSpPr>
        <p:spPr/>
        <p:txBody>
          <a:bodyPr/>
          <a:lstStyle/>
          <a:p>
            <a:fld id="{3D969A8A-CD33-4A83-9D1C-C37DBBB5554D}" type="slidenum">
              <a:rPr lang="en-US" smtClean="0"/>
              <a:t>‹#›</a:t>
            </a:fld>
            <a:endParaRPr lang="en-US"/>
          </a:p>
        </p:txBody>
      </p:sp>
    </p:spTree>
    <p:extLst>
      <p:ext uri="{BB962C8B-B14F-4D97-AF65-F5344CB8AC3E}">
        <p14:creationId xmlns:p14="http://schemas.microsoft.com/office/powerpoint/2010/main" val="2157220863"/>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F345F-0663-DB64-25F8-B82DEEB75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D3292E-1A3F-674A-3D63-029FF63C4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9A0645-8E0A-701E-335E-DB230968D8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E23CFF-6F91-5CB5-09FF-90F4420BB020}"/>
              </a:ext>
            </a:extLst>
          </p:cNvPr>
          <p:cNvSpPr>
            <a:spLocks noGrp="1"/>
          </p:cNvSpPr>
          <p:nvPr>
            <p:ph type="dt" sz="half" idx="10"/>
          </p:nvPr>
        </p:nvSpPr>
        <p:spPr/>
        <p:txBody>
          <a:bodyPr/>
          <a:lstStyle/>
          <a:p>
            <a:fld id="{58286D5A-32A4-4339-8152-155992DB4BD8}" type="datetimeFigureOut">
              <a:rPr lang="en-US" smtClean="0"/>
              <a:t>3/30/2023</a:t>
            </a:fld>
            <a:endParaRPr lang="en-US"/>
          </a:p>
        </p:txBody>
      </p:sp>
      <p:sp>
        <p:nvSpPr>
          <p:cNvPr id="6" name="Footer Placeholder 5">
            <a:extLst>
              <a:ext uri="{FF2B5EF4-FFF2-40B4-BE49-F238E27FC236}">
                <a16:creationId xmlns:a16="http://schemas.microsoft.com/office/drawing/2014/main" id="{F89D0001-0CAE-AD8F-D5EE-2C509D18B6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88FE5-E0BC-C6A2-BA65-456B3B784884}"/>
              </a:ext>
            </a:extLst>
          </p:cNvPr>
          <p:cNvSpPr>
            <a:spLocks noGrp="1"/>
          </p:cNvSpPr>
          <p:nvPr>
            <p:ph type="sldNum" sz="quarter" idx="12"/>
          </p:nvPr>
        </p:nvSpPr>
        <p:spPr/>
        <p:txBody>
          <a:bodyPr/>
          <a:lstStyle/>
          <a:p>
            <a:fld id="{3D969A8A-CD33-4A83-9D1C-C37DBBB5554D}" type="slidenum">
              <a:rPr lang="en-US" smtClean="0"/>
              <a:t>‹#›</a:t>
            </a:fld>
            <a:endParaRPr lang="en-US"/>
          </a:p>
        </p:txBody>
      </p:sp>
    </p:spTree>
    <p:extLst>
      <p:ext uri="{BB962C8B-B14F-4D97-AF65-F5344CB8AC3E}">
        <p14:creationId xmlns:p14="http://schemas.microsoft.com/office/powerpoint/2010/main" val="3153141207"/>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8AE-FF53-21D6-77C3-D96DD0E80B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3415E6-1851-F2E7-FCB5-C5380A9C0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BB461E-F267-3DAB-ACF2-7EADC7436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80AD31-3FEE-B1F0-FAF9-782509AC4F60}"/>
              </a:ext>
            </a:extLst>
          </p:cNvPr>
          <p:cNvSpPr>
            <a:spLocks noGrp="1"/>
          </p:cNvSpPr>
          <p:nvPr>
            <p:ph type="dt" sz="half" idx="10"/>
          </p:nvPr>
        </p:nvSpPr>
        <p:spPr/>
        <p:txBody>
          <a:bodyPr/>
          <a:lstStyle/>
          <a:p>
            <a:fld id="{58286D5A-32A4-4339-8152-155992DB4BD8}" type="datetimeFigureOut">
              <a:rPr lang="en-US" smtClean="0"/>
              <a:t>3/30/2023</a:t>
            </a:fld>
            <a:endParaRPr lang="en-US"/>
          </a:p>
        </p:txBody>
      </p:sp>
      <p:sp>
        <p:nvSpPr>
          <p:cNvPr id="6" name="Footer Placeholder 5">
            <a:extLst>
              <a:ext uri="{FF2B5EF4-FFF2-40B4-BE49-F238E27FC236}">
                <a16:creationId xmlns:a16="http://schemas.microsoft.com/office/drawing/2014/main" id="{05FF3E89-C255-C791-591E-2C1422E97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44DE9A-DBF8-CA4F-7DF8-B89E3DED3DA9}"/>
              </a:ext>
            </a:extLst>
          </p:cNvPr>
          <p:cNvSpPr>
            <a:spLocks noGrp="1"/>
          </p:cNvSpPr>
          <p:nvPr>
            <p:ph type="sldNum" sz="quarter" idx="12"/>
          </p:nvPr>
        </p:nvSpPr>
        <p:spPr/>
        <p:txBody>
          <a:bodyPr/>
          <a:lstStyle/>
          <a:p>
            <a:fld id="{3D969A8A-CD33-4A83-9D1C-C37DBBB5554D}" type="slidenum">
              <a:rPr lang="en-US" smtClean="0"/>
              <a:t>‹#›</a:t>
            </a:fld>
            <a:endParaRPr lang="en-US"/>
          </a:p>
        </p:txBody>
      </p:sp>
    </p:spTree>
    <p:extLst>
      <p:ext uri="{BB962C8B-B14F-4D97-AF65-F5344CB8AC3E}">
        <p14:creationId xmlns:p14="http://schemas.microsoft.com/office/powerpoint/2010/main" val="117469913"/>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0C77DD-9A40-BE4F-4383-2E6EE268A1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D2498C-9FE3-3034-2ACA-CEBD28D61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0A1E2-C634-D3C3-2DD1-1CE99137FA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86D5A-32A4-4339-8152-155992DB4BD8}" type="datetimeFigureOut">
              <a:rPr lang="en-US" smtClean="0"/>
              <a:t>3/30/2023</a:t>
            </a:fld>
            <a:endParaRPr lang="en-US"/>
          </a:p>
        </p:txBody>
      </p:sp>
      <p:sp>
        <p:nvSpPr>
          <p:cNvPr id="5" name="Footer Placeholder 4">
            <a:extLst>
              <a:ext uri="{FF2B5EF4-FFF2-40B4-BE49-F238E27FC236}">
                <a16:creationId xmlns:a16="http://schemas.microsoft.com/office/drawing/2014/main" id="{0F08D6D6-FDBF-A70D-C39B-618B871070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26DD75-EFCC-2BAE-B3FC-F9B442AC92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69A8A-CD33-4A83-9D1C-C37DBBB5554D}" type="slidenum">
              <a:rPr lang="en-US" smtClean="0"/>
              <a:t>‹#›</a:t>
            </a:fld>
            <a:endParaRPr lang="en-US"/>
          </a:p>
        </p:txBody>
      </p:sp>
    </p:spTree>
    <p:extLst>
      <p:ext uri="{BB962C8B-B14F-4D97-AF65-F5344CB8AC3E}">
        <p14:creationId xmlns:p14="http://schemas.microsoft.com/office/powerpoint/2010/main" val="3473898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eveloper.mozilla.org/en-US/docs/Web/JavaScript/Reference/Operators/Conditional_Operator"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reacttraining.com/reach-ui" TargetMode="External"/><Relationship Id="rId2" Type="http://schemas.openxmlformats.org/officeDocument/2006/relationships/hyperlink" Target="https://reacttraining.com/reach-ui/tabs"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kentcdodds.com/blog/prop-drilling#why-is-prop-drillinggood"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kentcdodds.com/blog/prop-drilling#how-can-we-avoid-problems-with-prop-drilling"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kentcdodds.com/blog/prop-drilling#how-can-we-avoid-problems-with-prop-drilling"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topdev.vn/blog/lap-trinh-vien/"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638FAF-EA9C-7ECE-4F70-7107EA2F301F}"/>
              </a:ext>
            </a:extLst>
          </p:cNvPr>
          <p:cNvSpPr txBox="1"/>
          <p:nvPr/>
        </p:nvSpPr>
        <p:spPr>
          <a:xfrm>
            <a:off x="4103914" y="1194319"/>
            <a:ext cx="3984172" cy="1938992"/>
          </a:xfrm>
          <a:prstGeom prst="rect">
            <a:avLst/>
          </a:prstGeom>
          <a:noFill/>
        </p:spPr>
        <p:txBody>
          <a:bodyPr wrap="square" rtlCol="0">
            <a:spAutoFit/>
          </a:bodyPr>
          <a:lstStyle/>
          <a:p>
            <a:pPr algn="ctr"/>
            <a:r>
              <a:rPr lang="en-US" sz="6000" dirty="0">
                <a:solidFill>
                  <a:schemeClr val="bg1"/>
                </a:solidFill>
                <a:latin typeface="Bodoni MT Black" panose="02070A03080606020203" pitchFamily="18" charset="0"/>
                <a:cs typeface="Arial" panose="020B0604020202020204" pitchFamily="34" charset="0"/>
              </a:rPr>
              <a:t>123 loading…</a:t>
            </a:r>
          </a:p>
        </p:txBody>
      </p:sp>
      <p:pic>
        <p:nvPicPr>
          <p:cNvPr id="9" name="ngap-ngung-thi-lam-sec-cang-det-thi-lam-ty-inova-tvt-remix">
            <a:hlinkClick r:id="" action="ppaction://media"/>
            <a:extLst>
              <a:ext uri="{FF2B5EF4-FFF2-40B4-BE49-F238E27FC236}">
                <a16:creationId xmlns:a16="http://schemas.microsoft.com/office/drawing/2014/main" id="{C69DBC65-7FC3-996C-6212-47FE3E29C2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91482" y="5356412"/>
            <a:ext cx="609600" cy="609600"/>
          </a:xfrm>
          <a:prstGeom prst="rect">
            <a:avLst/>
          </a:prstGeom>
        </p:spPr>
      </p:pic>
    </p:spTree>
    <p:extLst>
      <p:ext uri="{BB962C8B-B14F-4D97-AF65-F5344CB8AC3E}">
        <p14:creationId xmlns:p14="http://schemas.microsoft.com/office/powerpoint/2010/main" val="3938766549"/>
      </p:ext>
    </p:extLst>
  </p:cSld>
  <p:clrMapOvr>
    <a:masterClrMapping/>
  </p:clrMapOvr>
  <mc:AlternateContent xmlns:mc="http://schemas.openxmlformats.org/markup-compatibility/2006" xmlns:p14="http://schemas.microsoft.com/office/powerpoint/2010/main">
    <mc:Choice Requires="p14">
      <p:transition spd="slow" advClick="0" advTm="1250">
        <p14:flash/>
      </p:transition>
    </mc:Choice>
    <mc:Fallback xmlns="">
      <p:transition spd="slow" advClick="0" advTm="12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mediacall" presetSubtype="0" fill="hold" nodeType="afterEffect">
                                  <p:stCondLst>
                                    <p:cond delay="0"/>
                                  </p:stCondLst>
                                  <p:childTnLs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31FD166-4389-4E24-9F5C-580A0D05447E}"/>
              </a:ext>
            </a:extLst>
          </p:cNvPr>
          <p:cNvSpPr txBox="1"/>
          <p:nvPr/>
        </p:nvSpPr>
        <p:spPr>
          <a:xfrm>
            <a:off x="3478870" y="337587"/>
            <a:ext cx="5816046"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sz="2400" dirty="0" err="1">
                <a:solidFill>
                  <a:schemeClr val="bg1"/>
                </a:solidFill>
                <a:latin typeface="Arial" panose="020B0604020202020204" pitchFamily="34" charset="0"/>
                <a:cs typeface="Arial" panose="020B0604020202020204" pitchFamily="34" charset="0"/>
              </a:rPr>
              <a:t>Khi</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nào</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nên</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sử</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dụng</a:t>
            </a:r>
            <a:r>
              <a:rPr lang="en-US" sz="2400" dirty="0">
                <a:solidFill>
                  <a:schemeClr val="bg1"/>
                </a:solidFill>
                <a:latin typeface="Arial" panose="020B0604020202020204" pitchFamily="34" charset="0"/>
                <a:cs typeface="Arial" panose="020B0604020202020204" pitchFamily="34" charset="0"/>
              </a:rPr>
              <a:t> Design pattern?</a:t>
            </a:r>
          </a:p>
        </p:txBody>
      </p:sp>
      <p:sp>
        <p:nvSpPr>
          <p:cNvPr id="136" name="TextBox 135">
            <a:extLst>
              <a:ext uri="{FF2B5EF4-FFF2-40B4-BE49-F238E27FC236}">
                <a16:creationId xmlns:a16="http://schemas.microsoft.com/office/drawing/2014/main" id="{5CD66371-3832-42CD-BFC4-32C0BE5C799D}"/>
              </a:ext>
            </a:extLst>
          </p:cNvPr>
          <p:cNvSpPr txBox="1"/>
          <p:nvPr/>
        </p:nvSpPr>
        <p:spPr>
          <a:xfrm>
            <a:off x="1039982" y="1035238"/>
            <a:ext cx="10112029" cy="5016758"/>
          </a:xfrm>
          <a:prstGeom prst="rect">
            <a:avLst/>
          </a:prstGeom>
          <a:noFill/>
        </p:spPr>
        <p:txBody>
          <a:bodyPr wrap="square" rtlCol="0">
            <a:spAutoFit/>
          </a:bodyPr>
          <a:lstStyle/>
          <a:p>
            <a:pPr marL="285750" indent="-285750" algn="just">
              <a:buFont typeface="Arial" panose="020B0604020202020204" pitchFamily="34" charset="0"/>
              <a:buChar char="•"/>
            </a:pPr>
            <a:r>
              <a:rPr lang="vi-VN" sz="2000" dirty="0" err="1">
                <a:solidFill>
                  <a:schemeClr val="bg1"/>
                </a:solidFill>
                <a:latin typeface="+mj-lt"/>
              </a:rPr>
              <a:t>Việc</a:t>
            </a:r>
            <a:r>
              <a:rPr lang="vi-VN" sz="2000" dirty="0">
                <a:solidFill>
                  <a:schemeClr val="bg1"/>
                </a:solidFill>
                <a:latin typeface="+mj-lt"/>
              </a:rPr>
              <a:t> </a:t>
            </a:r>
            <a:r>
              <a:rPr lang="vi-VN" sz="2000" dirty="0" err="1">
                <a:solidFill>
                  <a:schemeClr val="bg1"/>
                </a:solidFill>
                <a:latin typeface="+mj-lt"/>
              </a:rPr>
              <a:t>sử</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design</a:t>
            </a:r>
            <a:r>
              <a:rPr lang="vi-VN" sz="2000" dirty="0">
                <a:solidFill>
                  <a:schemeClr val="bg1"/>
                </a:solidFill>
                <a:latin typeface="+mj-lt"/>
              </a:rPr>
              <a:t> </a:t>
            </a:r>
            <a:r>
              <a:rPr lang="vi-VN" sz="2000" dirty="0" err="1">
                <a:solidFill>
                  <a:schemeClr val="bg1"/>
                </a:solidFill>
                <a:latin typeface="+mj-lt"/>
              </a:rPr>
              <a:t>pattern</a:t>
            </a:r>
            <a:r>
              <a:rPr lang="vi-VN" sz="2000" dirty="0">
                <a:solidFill>
                  <a:schemeClr val="bg1"/>
                </a:solidFill>
                <a:latin typeface="+mj-lt"/>
              </a:rPr>
              <a:t> </a:t>
            </a:r>
            <a:r>
              <a:rPr lang="vi-VN" sz="2000" dirty="0" err="1">
                <a:solidFill>
                  <a:schemeClr val="bg1"/>
                </a:solidFill>
                <a:latin typeface="+mj-lt"/>
              </a:rPr>
              <a:t>sẽ</a:t>
            </a:r>
            <a:r>
              <a:rPr lang="vi-VN" sz="2000" dirty="0">
                <a:solidFill>
                  <a:schemeClr val="bg1"/>
                </a:solidFill>
                <a:latin typeface="+mj-lt"/>
              </a:rPr>
              <a:t> </a:t>
            </a:r>
            <a:r>
              <a:rPr lang="vi-VN" sz="2000" dirty="0" err="1">
                <a:solidFill>
                  <a:schemeClr val="bg1"/>
                </a:solidFill>
                <a:latin typeface="+mj-lt"/>
              </a:rPr>
              <a:t>giúp</a:t>
            </a:r>
            <a:r>
              <a:rPr lang="vi-VN" sz="2000" dirty="0">
                <a:solidFill>
                  <a:schemeClr val="bg1"/>
                </a:solidFill>
                <a:latin typeface="+mj-lt"/>
              </a:rPr>
              <a:t> </a:t>
            </a:r>
            <a:r>
              <a:rPr lang="vi-VN" sz="2000" dirty="0" err="1">
                <a:solidFill>
                  <a:schemeClr val="bg1"/>
                </a:solidFill>
                <a:latin typeface="+mj-lt"/>
              </a:rPr>
              <a:t>chúng</a:t>
            </a:r>
            <a:r>
              <a:rPr lang="vi-VN" sz="2000" dirty="0">
                <a:solidFill>
                  <a:schemeClr val="bg1"/>
                </a:solidFill>
                <a:latin typeface="+mj-lt"/>
              </a:rPr>
              <a:t> ta </a:t>
            </a:r>
            <a:r>
              <a:rPr lang="vi-VN" sz="2000" dirty="0" err="1">
                <a:solidFill>
                  <a:schemeClr val="bg1"/>
                </a:solidFill>
                <a:latin typeface="+mj-lt"/>
              </a:rPr>
              <a:t>giảm</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a:t>
            </a:r>
            <a:r>
              <a:rPr lang="vi-VN" sz="2000" dirty="0" err="1">
                <a:solidFill>
                  <a:schemeClr val="bg1"/>
                </a:solidFill>
                <a:latin typeface="+mj-lt"/>
              </a:rPr>
              <a:t>thời</a:t>
            </a:r>
            <a:r>
              <a:rPr lang="vi-VN" sz="2000" dirty="0">
                <a:solidFill>
                  <a:schemeClr val="bg1"/>
                </a:solidFill>
                <a:latin typeface="+mj-lt"/>
              </a:rPr>
              <a:t> gian </a:t>
            </a:r>
            <a:r>
              <a:rPr lang="vi-VN" sz="2000" dirty="0" err="1">
                <a:solidFill>
                  <a:schemeClr val="bg1"/>
                </a:solidFill>
                <a:latin typeface="+mj-lt"/>
              </a:rPr>
              <a:t>và</a:t>
            </a:r>
            <a:r>
              <a:rPr lang="vi-VN" sz="2000" dirty="0">
                <a:solidFill>
                  <a:schemeClr val="bg1"/>
                </a:solidFill>
                <a:latin typeface="+mj-lt"/>
              </a:rPr>
              <a:t> công </a:t>
            </a:r>
            <a:r>
              <a:rPr lang="vi-VN" sz="2000" dirty="0" err="1">
                <a:solidFill>
                  <a:schemeClr val="bg1"/>
                </a:solidFill>
                <a:latin typeface="+mj-lt"/>
              </a:rPr>
              <a:t>sức</a:t>
            </a:r>
            <a:r>
              <a:rPr lang="vi-VN" sz="2000" dirty="0">
                <a:solidFill>
                  <a:schemeClr val="bg1"/>
                </a:solidFill>
                <a:latin typeface="+mj-lt"/>
              </a:rPr>
              <a:t> suy </a:t>
            </a:r>
            <a:r>
              <a:rPr lang="vi-VN" sz="2000" dirty="0" err="1">
                <a:solidFill>
                  <a:schemeClr val="bg1"/>
                </a:solidFill>
                <a:latin typeface="+mj-lt"/>
              </a:rPr>
              <a:t>nghĩ</a:t>
            </a:r>
            <a:r>
              <a:rPr lang="vi-VN" sz="2000" dirty="0">
                <a:solidFill>
                  <a:schemeClr val="bg1"/>
                </a:solidFill>
                <a:latin typeface="+mj-lt"/>
              </a:rPr>
              <a:t> ra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cách</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quyết</a:t>
            </a:r>
            <a:r>
              <a:rPr lang="vi-VN" sz="2000" dirty="0">
                <a:solidFill>
                  <a:schemeClr val="bg1"/>
                </a:solidFill>
                <a:latin typeface="+mj-lt"/>
              </a:rPr>
              <a:t> cho </a:t>
            </a:r>
            <a:r>
              <a:rPr lang="vi-VN" sz="2000" dirty="0" err="1">
                <a:solidFill>
                  <a:schemeClr val="bg1"/>
                </a:solidFill>
                <a:latin typeface="+mj-lt"/>
              </a:rPr>
              <a:t>những</a:t>
            </a:r>
            <a:r>
              <a:rPr lang="vi-VN" sz="2000" dirty="0">
                <a:solidFill>
                  <a:schemeClr val="bg1"/>
                </a:solidFill>
                <a:latin typeface="+mj-lt"/>
              </a:rPr>
              <a:t> </a:t>
            </a:r>
            <a:r>
              <a:rPr lang="vi-VN" sz="2000" dirty="0" err="1">
                <a:solidFill>
                  <a:schemeClr val="bg1"/>
                </a:solidFill>
                <a:latin typeface="+mj-lt"/>
              </a:rPr>
              <a:t>vấn</a:t>
            </a:r>
            <a:r>
              <a:rPr lang="vi-VN" sz="2000" dirty="0">
                <a:solidFill>
                  <a:schemeClr val="bg1"/>
                </a:solidFill>
                <a:latin typeface="+mj-lt"/>
              </a:rPr>
              <a:t> </a:t>
            </a:r>
            <a:r>
              <a:rPr lang="vi-VN" sz="2000" dirty="0" err="1">
                <a:solidFill>
                  <a:schemeClr val="bg1"/>
                </a:solidFill>
                <a:latin typeface="+mj-lt"/>
              </a:rPr>
              <a:t>đề</a:t>
            </a:r>
            <a:r>
              <a:rPr lang="vi-VN" sz="2000" dirty="0">
                <a:solidFill>
                  <a:schemeClr val="bg1"/>
                </a:solidFill>
                <a:latin typeface="+mj-lt"/>
              </a:rPr>
              <a:t> </a:t>
            </a:r>
            <a:r>
              <a:rPr lang="vi-VN" sz="2000" dirty="0" err="1">
                <a:solidFill>
                  <a:schemeClr val="bg1"/>
                </a:solidFill>
                <a:latin typeface="+mj-lt"/>
              </a:rPr>
              <a:t>đã</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lời</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Lợi</a:t>
            </a:r>
            <a:r>
              <a:rPr lang="vi-VN" sz="2000" dirty="0">
                <a:solidFill>
                  <a:schemeClr val="bg1"/>
                </a:solidFill>
                <a:latin typeface="+mj-lt"/>
              </a:rPr>
              <a:t> </a:t>
            </a:r>
            <a:r>
              <a:rPr lang="vi-VN" sz="2000" dirty="0" err="1">
                <a:solidFill>
                  <a:schemeClr val="bg1"/>
                </a:solidFill>
                <a:latin typeface="+mj-lt"/>
              </a:rPr>
              <a:t>ích</a:t>
            </a:r>
            <a:r>
              <a:rPr lang="vi-VN" sz="2000" dirty="0">
                <a:solidFill>
                  <a:schemeClr val="bg1"/>
                </a:solidFill>
                <a:latin typeface="+mj-lt"/>
              </a:rPr>
              <a:t> </a:t>
            </a:r>
            <a:r>
              <a:rPr lang="vi-VN" sz="2000" dirty="0" err="1">
                <a:solidFill>
                  <a:schemeClr val="bg1"/>
                </a:solidFill>
                <a:latin typeface="+mj-lt"/>
              </a:rPr>
              <a:t>của</a:t>
            </a:r>
            <a:r>
              <a:rPr lang="vi-VN" sz="2000" dirty="0">
                <a:solidFill>
                  <a:schemeClr val="bg1"/>
                </a:solidFill>
                <a:latin typeface="+mj-lt"/>
              </a:rPr>
              <a:t> </a:t>
            </a:r>
            <a:r>
              <a:rPr lang="vi-VN" sz="2000" dirty="0" err="1">
                <a:solidFill>
                  <a:schemeClr val="bg1"/>
                </a:solidFill>
                <a:latin typeface="+mj-lt"/>
              </a:rPr>
              <a:t>việc</a:t>
            </a:r>
            <a:r>
              <a:rPr lang="vi-VN" sz="2000" dirty="0">
                <a:solidFill>
                  <a:schemeClr val="bg1"/>
                </a:solidFill>
                <a:latin typeface="+mj-lt"/>
              </a:rPr>
              <a:t> </a:t>
            </a:r>
            <a:r>
              <a:rPr lang="vi-VN" sz="2000" dirty="0" err="1">
                <a:solidFill>
                  <a:schemeClr val="bg1"/>
                </a:solidFill>
                <a:latin typeface="+mj-lt"/>
              </a:rPr>
              <a:t>sử</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mô </a:t>
            </a:r>
            <a:r>
              <a:rPr lang="vi-VN" sz="2000" dirty="0" err="1">
                <a:solidFill>
                  <a:schemeClr val="bg1"/>
                </a:solidFill>
                <a:latin typeface="+mj-lt"/>
              </a:rPr>
              <a:t>hình</a:t>
            </a:r>
            <a:r>
              <a:rPr lang="vi-VN" sz="2000" dirty="0">
                <a:solidFill>
                  <a:schemeClr val="bg1"/>
                </a:solidFill>
                <a:latin typeface="+mj-lt"/>
              </a:rPr>
              <a:t> </a:t>
            </a:r>
            <a:r>
              <a:rPr lang="vi-VN" sz="2000" dirty="0" err="1">
                <a:solidFill>
                  <a:schemeClr val="bg1"/>
                </a:solidFill>
                <a:latin typeface="+mj-lt"/>
              </a:rPr>
              <a:t>Design</a:t>
            </a:r>
            <a:r>
              <a:rPr lang="vi-VN" sz="2000" dirty="0">
                <a:solidFill>
                  <a:schemeClr val="bg1"/>
                </a:solidFill>
                <a:latin typeface="+mj-lt"/>
              </a:rPr>
              <a:t> </a:t>
            </a:r>
            <a:r>
              <a:rPr lang="vi-VN" sz="2000" dirty="0" err="1">
                <a:solidFill>
                  <a:schemeClr val="bg1"/>
                </a:solidFill>
                <a:latin typeface="+mj-lt"/>
              </a:rPr>
              <a:t>Pattern</a:t>
            </a:r>
            <a:r>
              <a:rPr lang="vi-VN" sz="2000" dirty="0">
                <a:solidFill>
                  <a:schemeClr val="bg1"/>
                </a:solidFill>
                <a:latin typeface="+mj-lt"/>
              </a:rPr>
              <a:t> </a:t>
            </a:r>
            <a:r>
              <a:rPr lang="vi-VN" sz="2000" dirty="0" err="1">
                <a:solidFill>
                  <a:schemeClr val="bg1"/>
                </a:solidFill>
                <a:latin typeface="+mj-lt"/>
              </a:rPr>
              <a:t>vào</a:t>
            </a:r>
            <a:r>
              <a:rPr lang="vi-VN" sz="2000" dirty="0">
                <a:solidFill>
                  <a:schemeClr val="bg1"/>
                </a:solidFill>
                <a:latin typeface="+mj-lt"/>
              </a:rPr>
              <a:t> </a:t>
            </a:r>
            <a:r>
              <a:rPr lang="vi-VN" sz="2000" dirty="0" err="1">
                <a:solidFill>
                  <a:schemeClr val="bg1"/>
                </a:solidFill>
                <a:latin typeface="+mj-lt"/>
              </a:rPr>
              <a:t>phần</a:t>
            </a:r>
            <a:r>
              <a:rPr lang="vi-VN" sz="2000" dirty="0">
                <a:solidFill>
                  <a:schemeClr val="bg1"/>
                </a:solidFill>
                <a:latin typeface="+mj-lt"/>
              </a:rPr>
              <a:t> </a:t>
            </a:r>
            <a:r>
              <a:rPr lang="vi-VN" sz="2000" dirty="0" err="1">
                <a:solidFill>
                  <a:schemeClr val="bg1"/>
                </a:solidFill>
                <a:latin typeface="+mj-lt"/>
              </a:rPr>
              <a:t>mềm</a:t>
            </a:r>
            <a:r>
              <a:rPr lang="vi-VN" sz="2000" dirty="0">
                <a:solidFill>
                  <a:schemeClr val="bg1"/>
                </a:solidFill>
                <a:latin typeface="+mj-lt"/>
              </a:rPr>
              <a:t> </a:t>
            </a:r>
            <a:r>
              <a:rPr lang="vi-VN" sz="2000" dirty="0" err="1">
                <a:solidFill>
                  <a:schemeClr val="bg1"/>
                </a:solidFill>
                <a:latin typeface="+mj-lt"/>
              </a:rPr>
              <a:t>đó</a:t>
            </a:r>
            <a:r>
              <a:rPr lang="vi-VN" sz="2000" dirty="0">
                <a:solidFill>
                  <a:schemeClr val="bg1"/>
                </a:solidFill>
                <a:latin typeface="+mj-lt"/>
              </a:rPr>
              <a:t> </a:t>
            </a:r>
            <a:r>
              <a:rPr lang="vi-VN" sz="2000" dirty="0" err="1">
                <a:solidFill>
                  <a:schemeClr val="bg1"/>
                </a:solidFill>
                <a:latin typeface="+mj-lt"/>
              </a:rPr>
              <a:t>chính</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giúp</a:t>
            </a:r>
            <a:r>
              <a:rPr lang="vi-VN" sz="2000" dirty="0">
                <a:solidFill>
                  <a:schemeClr val="bg1"/>
                </a:solidFill>
                <a:latin typeface="+mj-lt"/>
              </a:rPr>
              <a:t> chương </a:t>
            </a:r>
            <a:r>
              <a:rPr lang="vi-VN" sz="2000" dirty="0" err="1">
                <a:solidFill>
                  <a:schemeClr val="bg1"/>
                </a:solidFill>
                <a:latin typeface="+mj-lt"/>
              </a:rPr>
              <a:t>trình</a:t>
            </a:r>
            <a:r>
              <a:rPr lang="vi-VN" sz="2000" dirty="0">
                <a:solidFill>
                  <a:schemeClr val="bg1"/>
                </a:solidFill>
                <a:latin typeface="+mj-lt"/>
              </a:rPr>
              <a:t> </a:t>
            </a:r>
            <a:r>
              <a:rPr lang="vi-VN" sz="2000" dirty="0" err="1">
                <a:solidFill>
                  <a:schemeClr val="bg1"/>
                </a:solidFill>
                <a:latin typeface="+mj-lt"/>
              </a:rPr>
              <a:t>chạy</a:t>
            </a:r>
            <a:r>
              <a:rPr lang="vi-VN" sz="2000" dirty="0">
                <a:solidFill>
                  <a:schemeClr val="bg1"/>
                </a:solidFill>
                <a:latin typeface="+mj-lt"/>
              </a:rPr>
              <a:t> </a:t>
            </a:r>
            <a:r>
              <a:rPr lang="vi-VN" sz="2000" dirty="0" err="1">
                <a:solidFill>
                  <a:schemeClr val="bg1"/>
                </a:solidFill>
                <a:latin typeface="+mj-lt"/>
              </a:rPr>
              <a:t>uyển</a:t>
            </a:r>
            <a:r>
              <a:rPr lang="vi-VN" sz="2000" dirty="0">
                <a:solidFill>
                  <a:schemeClr val="bg1"/>
                </a:solidFill>
                <a:latin typeface="+mj-lt"/>
              </a:rPr>
              <a:t> </a:t>
            </a:r>
            <a:r>
              <a:rPr lang="vi-VN" sz="2000" dirty="0" err="1">
                <a:solidFill>
                  <a:schemeClr val="bg1"/>
                </a:solidFill>
                <a:latin typeface="+mj-lt"/>
              </a:rPr>
              <a:t>chuyển</a:t>
            </a:r>
            <a:r>
              <a:rPr lang="vi-VN" sz="2000" dirty="0">
                <a:solidFill>
                  <a:schemeClr val="bg1"/>
                </a:solidFill>
                <a:latin typeface="+mj-lt"/>
              </a:rPr>
              <a:t> hơn, </a:t>
            </a:r>
            <a:r>
              <a:rPr lang="vi-VN" sz="2000" dirty="0" err="1">
                <a:solidFill>
                  <a:schemeClr val="bg1"/>
                </a:solidFill>
                <a:latin typeface="+mj-lt"/>
              </a:rPr>
              <a:t>dễ</a:t>
            </a:r>
            <a:r>
              <a:rPr lang="vi-VN" sz="2000" dirty="0">
                <a:solidFill>
                  <a:schemeClr val="bg1"/>
                </a:solidFill>
                <a:latin typeface="+mj-lt"/>
              </a:rPr>
              <a:t> </a:t>
            </a:r>
            <a:r>
              <a:rPr lang="vi-VN" sz="2000" dirty="0" err="1">
                <a:solidFill>
                  <a:schemeClr val="bg1"/>
                </a:solidFill>
                <a:latin typeface="+mj-lt"/>
              </a:rPr>
              <a:t>dàng</a:t>
            </a:r>
            <a:r>
              <a:rPr lang="vi-VN" sz="2000" dirty="0">
                <a:solidFill>
                  <a:schemeClr val="bg1"/>
                </a:solidFill>
                <a:latin typeface="+mj-lt"/>
              </a:rPr>
              <a:t> </a:t>
            </a:r>
            <a:r>
              <a:rPr lang="vi-VN" sz="2000" dirty="0" err="1">
                <a:solidFill>
                  <a:schemeClr val="bg1"/>
                </a:solidFill>
                <a:latin typeface="+mj-lt"/>
              </a:rPr>
              <a:t>quản</a:t>
            </a:r>
            <a:r>
              <a:rPr lang="vi-VN" sz="2000" dirty="0">
                <a:solidFill>
                  <a:schemeClr val="bg1"/>
                </a:solidFill>
                <a:latin typeface="+mj-lt"/>
              </a:rPr>
              <a:t> </a:t>
            </a:r>
            <a:r>
              <a:rPr lang="vi-VN" sz="2000" dirty="0" err="1">
                <a:solidFill>
                  <a:schemeClr val="bg1"/>
                </a:solidFill>
                <a:latin typeface="+mj-lt"/>
              </a:rPr>
              <a:t>lý</a:t>
            </a:r>
            <a:r>
              <a:rPr lang="vi-VN" sz="2000" dirty="0">
                <a:solidFill>
                  <a:schemeClr val="bg1"/>
                </a:solidFill>
                <a:latin typeface="+mj-lt"/>
              </a:rPr>
              <a:t> </a:t>
            </a:r>
            <a:r>
              <a:rPr lang="vi-VN" sz="2000" dirty="0" err="1">
                <a:solidFill>
                  <a:schemeClr val="bg1"/>
                </a:solidFill>
                <a:latin typeface="+mj-lt"/>
              </a:rPr>
              <a:t>tiến</a:t>
            </a:r>
            <a:r>
              <a:rPr lang="vi-VN" sz="2000" dirty="0">
                <a:solidFill>
                  <a:schemeClr val="bg1"/>
                </a:solidFill>
                <a:latin typeface="+mj-lt"/>
              </a:rPr>
              <a:t> </a:t>
            </a:r>
            <a:r>
              <a:rPr lang="vi-VN" sz="2000" dirty="0" err="1">
                <a:solidFill>
                  <a:schemeClr val="bg1"/>
                </a:solidFill>
                <a:latin typeface="+mj-lt"/>
              </a:rPr>
              <a:t>trình</a:t>
            </a:r>
            <a:r>
              <a:rPr lang="vi-VN" sz="2000" dirty="0">
                <a:solidFill>
                  <a:schemeClr val="bg1"/>
                </a:solidFill>
                <a:latin typeface="+mj-lt"/>
              </a:rPr>
              <a:t> </a:t>
            </a:r>
            <a:r>
              <a:rPr lang="vi-VN" sz="2000" dirty="0" err="1">
                <a:solidFill>
                  <a:schemeClr val="bg1"/>
                </a:solidFill>
                <a:latin typeface="+mj-lt"/>
              </a:rPr>
              <a:t>hoạt</a:t>
            </a:r>
            <a:r>
              <a:rPr lang="vi-VN" sz="2000" dirty="0">
                <a:solidFill>
                  <a:schemeClr val="bg1"/>
                </a:solidFill>
                <a:latin typeface="+mj-lt"/>
              </a:rPr>
              <a:t> </a:t>
            </a:r>
            <a:r>
              <a:rPr lang="vi-VN" sz="2000" dirty="0" err="1">
                <a:solidFill>
                  <a:schemeClr val="bg1"/>
                </a:solidFill>
                <a:latin typeface="+mj-lt"/>
              </a:rPr>
              <a:t>động</a:t>
            </a:r>
            <a:r>
              <a:rPr lang="vi-VN" sz="2000" dirty="0">
                <a:solidFill>
                  <a:schemeClr val="bg1"/>
                </a:solidFill>
                <a:latin typeface="+mj-lt"/>
              </a:rPr>
              <a:t>, </a:t>
            </a:r>
            <a:r>
              <a:rPr lang="vi-VN" sz="2000" dirty="0" err="1">
                <a:solidFill>
                  <a:schemeClr val="bg1"/>
                </a:solidFill>
                <a:latin typeface="+mj-lt"/>
              </a:rPr>
              <a:t>dễ</a:t>
            </a:r>
            <a:r>
              <a:rPr lang="vi-VN" sz="2000" dirty="0">
                <a:solidFill>
                  <a:schemeClr val="bg1"/>
                </a:solidFill>
                <a:latin typeface="+mj-lt"/>
              </a:rPr>
              <a:t> nâng </a:t>
            </a:r>
            <a:r>
              <a:rPr lang="vi-VN" sz="2000" dirty="0" err="1">
                <a:solidFill>
                  <a:schemeClr val="bg1"/>
                </a:solidFill>
                <a:latin typeface="+mj-lt"/>
              </a:rPr>
              <a:t>cấp</a:t>
            </a:r>
            <a:r>
              <a:rPr lang="vi-VN" sz="2000" dirty="0">
                <a:solidFill>
                  <a:schemeClr val="bg1"/>
                </a:solidFill>
                <a:latin typeface="+mj-lt"/>
              </a:rPr>
              <a:t> </a:t>
            </a:r>
            <a:r>
              <a:rPr lang="vi-VN" sz="2000" dirty="0" err="1">
                <a:solidFill>
                  <a:schemeClr val="bg1"/>
                </a:solidFill>
                <a:latin typeface="+mj-lt"/>
              </a:rPr>
              <a:t>bảo</a:t>
            </a:r>
            <a:r>
              <a:rPr lang="vi-VN" sz="2000" dirty="0">
                <a:solidFill>
                  <a:schemeClr val="bg1"/>
                </a:solidFill>
                <a:latin typeface="+mj-lt"/>
              </a:rPr>
              <a:t> </a:t>
            </a:r>
            <a:r>
              <a:rPr lang="vi-VN" sz="2000" dirty="0" err="1">
                <a:solidFill>
                  <a:schemeClr val="bg1"/>
                </a:solidFill>
                <a:latin typeface="+mj-lt"/>
              </a:rPr>
              <a:t>trì</a:t>
            </a:r>
            <a:r>
              <a:rPr lang="vi-VN" sz="2000" dirty="0">
                <a:solidFill>
                  <a:schemeClr val="bg1"/>
                </a:solidFill>
                <a:latin typeface="+mj-lt"/>
              </a:rPr>
              <a:t>, …</a:t>
            </a:r>
            <a:endParaRPr lang="en-US" sz="2000" dirty="0">
              <a:solidFill>
                <a:schemeClr val="bg1"/>
              </a:solidFill>
              <a:latin typeface="+mj-lt"/>
            </a:endParaRPr>
          </a:p>
          <a:p>
            <a:pPr marL="285750" indent="-285750">
              <a:buFont typeface="Arial" panose="020B0604020202020204" pitchFamily="34" charset="0"/>
              <a:buChar char="•"/>
            </a:pPr>
            <a:endParaRPr lang="en-US" sz="2000" dirty="0">
              <a:solidFill>
                <a:schemeClr val="bg1"/>
              </a:solidFill>
              <a:latin typeface="+mj-lt"/>
              <a:cs typeface="Arial" panose="020B0604020202020204" pitchFamily="34" charset="0"/>
            </a:endParaRPr>
          </a:p>
          <a:p>
            <a:pPr marL="285750" indent="-285750" algn="just">
              <a:buFont typeface="Arial" panose="020B0604020202020204" pitchFamily="34" charset="0"/>
              <a:buChar char="•"/>
            </a:pPr>
            <a:r>
              <a:rPr lang="vi-VN" sz="2000" dirty="0">
                <a:solidFill>
                  <a:schemeClr val="bg1"/>
                </a:solidFill>
                <a:latin typeface="+mj-lt"/>
              </a:rPr>
              <a:t>Tuy nhiên </a:t>
            </a:r>
            <a:r>
              <a:rPr lang="vi-VN" sz="2000" dirty="0" err="1">
                <a:solidFill>
                  <a:schemeClr val="bg1"/>
                </a:solidFill>
                <a:latin typeface="+mj-lt"/>
              </a:rPr>
              <a:t>điểm</a:t>
            </a:r>
            <a:r>
              <a:rPr lang="vi-VN" sz="2000" dirty="0">
                <a:solidFill>
                  <a:schemeClr val="bg1"/>
                </a:solidFill>
                <a:latin typeface="+mj-lt"/>
              </a:rPr>
              <a:t> </a:t>
            </a:r>
            <a:r>
              <a:rPr lang="vi-VN" sz="2000" dirty="0" err="1">
                <a:solidFill>
                  <a:schemeClr val="bg1"/>
                </a:solidFill>
                <a:latin typeface="+mj-lt"/>
              </a:rPr>
              <a:t>bất</a:t>
            </a:r>
            <a:r>
              <a:rPr lang="vi-VN" sz="2000" dirty="0">
                <a:solidFill>
                  <a:schemeClr val="bg1"/>
                </a:solidFill>
                <a:latin typeface="+mj-lt"/>
              </a:rPr>
              <a:t> </a:t>
            </a:r>
            <a:r>
              <a:rPr lang="vi-VN" sz="2000" dirty="0" err="1">
                <a:solidFill>
                  <a:schemeClr val="bg1"/>
                </a:solidFill>
                <a:latin typeface="+mj-lt"/>
              </a:rPr>
              <a:t>cập</a:t>
            </a:r>
            <a:r>
              <a:rPr lang="vi-VN" sz="2000" dirty="0">
                <a:solidFill>
                  <a:schemeClr val="bg1"/>
                </a:solidFill>
                <a:latin typeface="+mj-lt"/>
              </a:rPr>
              <a:t> </a:t>
            </a:r>
            <a:r>
              <a:rPr lang="vi-VN" sz="2000" dirty="0" err="1">
                <a:solidFill>
                  <a:schemeClr val="bg1"/>
                </a:solidFill>
                <a:latin typeface="+mj-lt"/>
              </a:rPr>
              <a:t>của</a:t>
            </a:r>
            <a:r>
              <a:rPr lang="vi-VN" sz="2000" dirty="0">
                <a:solidFill>
                  <a:schemeClr val="bg1"/>
                </a:solidFill>
                <a:latin typeface="+mj-lt"/>
              </a:rPr>
              <a:t> </a:t>
            </a:r>
            <a:r>
              <a:rPr lang="vi-VN" sz="2000" dirty="0" err="1">
                <a:solidFill>
                  <a:schemeClr val="bg1"/>
                </a:solidFill>
                <a:latin typeface="+mj-lt"/>
              </a:rPr>
              <a:t>design</a:t>
            </a:r>
            <a:r>
              <a:rPr lang="vi-VN" sz="2000" dirty="0">
                <a:solidFill>
                  <a:schemeClr val="bg1"/>
                </a:solidFill>
                <a:latin typeface="+mj-lt"/>
              </a:rPr>
              <a:t> </a:t>
            </a:r>
            <a:r>
              <a:rPr lang="vi-VN" sz="2000" dirty="0" err="1">
                <a:solidFill>
                  <a:schemeClr val="bg1"/>
                </a:solidFill>
                <a:latin typeface="+mj-lt"/>
              </a:rPr>
              <a:t>pattern</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nó</a:t>
            </a:r>
            <a:r>
              <a:rPr lang="vi-VN" sz="2000" dirty="0">
                <a:solidFill>
                  <a:schemeClr val="bg1"/>
                </a:solidFill>
                <a:latin typeface="+mj-lt"/>
              </a:rPr>
              <a:t> luôn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a:t>
            </a:r>
            <a:r>
              <a:rPr lang="vi-VN" sz="2000" dirty="0" err="1">
                <a:solidFill>
                  <a:schemeClr val="bg1"/>
                </a:solidFill>
                <a:latin typeface="+mj-lt"/>
              </a:rPr>
              <a:t>lĩnh</a:t>
            </a:r>
            <a:r>
              <a:rPr lang="vi-VN" sz="2000" dirty="0">
                <a:solidFill>
                  <a:schemeClr val="bg1"/>
                </a:solidFill>
                <a:latin typeface="+mj-lt"/>
              </a:rPr>
              <a:t> </a:t>
            </a:r>
            <a:r>
              <a:rPr lang="vi-VN" sz="2000" dirty="0" err="1">
                <a:solidFill>
                  <a:schemeClr val="bg1"/>
                </a:solidFill>
                <a:latin typeface="+mj-lt"/>
              </a:rPr>
              <a:t>vực</a:t>
            </a:r>
            <a:r>
              <a:rPr lang="vi-VN" sz="2000" dirty="0">
                <a:solidFill>
                  <a:schemeClr val="bg1"/>
                </a:solidFill>
                <a:latin typeface="+mj-lt"/>
              </a:rPr>
              <a:t> </a:t>
            </a:r>
            <a:r>
              <a:rPr lang="vi-VN" sz="2000" dirty="0" err="1">
                <a:solidFill>
                  <a:schemeClr val="bg1"/>
                </a:solidFill>
                <a:latin typeface="+mj-lt"/>
              </a:rPr>
              <a:t>khá</a:t>
            </a:r>
            <a:r>
              <a:rPr lang="vi-VN" sz="2000" dirty="0">
                <a:solidFill>
                  <a:schemeClr val="bg1"/>
                </a:solidFill>
                <a:latin typeface="+mj-lt"/>
              </a:rPr>
              <a:t> </a:t>
            </a:r>
            <a:r>
              <a:rPr lang="vi-VN" sz="2000" dirty="0" err="1">
                <a:solidFill>
                  <a:schemeClr val="bg1"/>
                </a:solidFill>
                <a:latin typeface="+mj-lt"/>
              </a:rPr>
              <a:t>khó</a:t>
            </a:r>
            <a:r>
              <a:rPr lang="vi-VN" sz="2000" dirty="0">
                <a:solidFill>
                  <a:schemeClr val="bg1"/>
                </a:solidFill>
                <a:latin typeface="+mj-lt"/>
              </a:rPr>
              <a:t> </a:t>
            </a:r>
            <a:r>
              <a:rPr lang="vi-VN" sz="2000" dirty="0" err="1">
                <a:solidFill>
                  <a:schemeClr val="bg1"/>
                </a:solidFill>
                <a:latin typeface="+mj-lt"/>
              </a:rPr>
              <a:t>nhằn</a:t>
            </a:r>
            <a:r>
              <a:rPr lang="vi-VN" sz="2000" dirty="0">
                <a:solidFill>
                  <a:schemeClr val="bg1"/>
                </a:solidFill>
                <a:latin typeface="+mj-lt"/>
              </a:rPr>
              <a:t> </a:t>
            </a:r>
            <a:r>
              <a:rPr lang="vi-VN" sz="2000" dirty="0" err="1">
                <a:solidFill>
                  <a:schemeClr val="bg1"/>
                </a:solidFill>
                <a:latin typeface="+mj-lt"/>
              </a:rPr>
              <a:t>và</a:t>
            </a:r>
            <a:r>
              <a:rPr lang="vi-VN" sz="2000" dirty="0">
                <a:solidFill>
                  <a:schemeClr val="bg1"/>
                </a:solidFill>
                <a:latin typeface="+mj-lt"/>
              </a:rPr>
              <a:t> hơi </a:t>
            </a:r>
            <a:r>
              <a:rPr lang="vi-VN" sz="2000" dirty="0" err="1">
                <a:solidFill>
                  <a:schemeClr val="bg1"/>
                </a:solidFill>
                <a:latin typeface="+mj-lt"/>
              </a:rPr>
              <a:t>trừu</a:t>
            </a:r>
            <a:r>
              <a:rPr lang="vi-VN" sz="2000" dirty="0">
                <a:solidFill>
                  <a:schemeClr val="bg1"/>
                </a:solidFill>
                <a:latin typeface="+mj-lt"/>
              </a:rPr>
              <a:t> </a:t>
            </a:r>
            <a:r>
              <a:rPr lang="vi-VN" sz="2000" dirty="0" err="1">
                <a:solidFill>
                  <a:schemeClr val="bg1"/>
                </a:solidFill>
                <a:latin typeface="+mj-lt"/>
              </a:rPr>
              <a:t>tượng</a:t>
            </a:r>
            <a:r>
              <a:rPr lang="vi-VN" sz="2000" dirty="0">
                <a:solidFill>
                  <a:schemeClr val="bg1"/>
                </a:solidFill>
                <a:latin typeface="+mj-lt"/>
              </a:rPr>
              <a:t>. Khi </a:t>
            </a:r>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viết</a:t>
            </a:r>
            <a:r>
              <a:rPr lang="vi-VN" sz="2000" dirty="0">
                <a:solidFill>
                  <a:schemeClr val="bg1"/>
                </a:solidFill>
                <a:latin typeface="+mj-lt"/>
              </a:rPr>
              <a:t> </a:t>
            </a:r>
            <a:r>
              <a:rPr lang="vi-VN" sz="2000" dirty="0" err="1">
                <a:solidFill>
                  <a:schemeClr val="bg1"/>
                </a:solidFill>
                <a:latin typeface="+mj-lt"/>
              </a:rPr>
              <a:t>code</a:t>
            </a:r>
            <a:r>
              <a:rPr lang="vi-VN" sz="2000" dirty="0">
                <a:solidFill>
                  <a:schemeClr val="bg1"/>
                </a:solidFill>
                <a:latin typeface="+mj-lt"/>
              </a:rPr>
              <a:t> </a:t>
            </a:r>
            <a:r>
              <a:rPr lang="vi-VN" sz="2000" dirty="0" err="1">
                <a:solidFill>
                  <a:schemeClr val="bg1"/>
                </a:solidFill>
                <a:latin typeface="+mj-lt"/>
              </a:rPr>
              <a:t>mới</a:t>
            </a:r>
            <a:r>
              <a:rPr lang="vi-VN" sz="2000" dirty="0">
                <a:solidFill>
                  <a:schemeClr val="bg1"/>
                </a:solidFill>
                <a:latin typeface="+mj-lt"/>
              </a:rPr>
              <a:t> </a:t>
            </a:r>
            <a:r>
              <a:rPr lang="vi-VN" sz="2000" dirty="0" err="1">
                <a:solidFill>
                  <a:schemeClr val="bg1"/>
                </a:solidFill>
                <a:latin typeface="+mj-lt"/>
              </a:rPr>
              <a:t>từ</a:t>
            </a:r>
            <a:r>
              <a:rPr lang="vi-VN" sz="2000" dirty="0">
                <a:solidFill>
                  <a:schemeClr val="bg1"/>
                </a:solidFill>
                <a:latin typeface="+mj-lt"/>
              </a:rPr>
              <a:t> </a:t>
            </a:r>
            <a:r>
              <a:rPr lang="vi-VN" sz="2000" dirty="0" err="1">
                <a:solidFill>
                  <a:schemeClr val="bg1"/>
                </a:solidFill>
                <a:latin typeface="+mj-lt"/>
              </a:rPr>
              <a:t>đầu</a:t>
            </a:r>
            <a:r>
              <a:rPr lang="vi-VN" sz="2000" dirty="0">
                <a:solidFill>
                  <a:schemeClr val="bg1"/>
                </a:solidFill>
                <a:latin typeface="+mj-lt"/>
              </a:rPr>
              <a:t>, </a:t>
            </a:r>
            <a:r>
              <a:rPr lang="vi-VN" sz="2000" dirty="0" err="1">
                <a:solidFill>
                  <a:schemeClr val="bg1"/>
                </a:solidFill>
                <a:latin typeface="+mj-lt"/>
              </a:rPr>
              <a:t>khá</a:t>
            </a:r>
            <a:r>
              <a:rPr lang="vi-VN" sz="2000" dirty="0">
                <a:solidFill>
                  <a:schemeClr val="bg1"/>
                </a:solidFill>
                <a:latin typeface="+mj-lt"/>
              </a:rPr>
              <a:t> </a:t>
            </a:r>
            <a:r>
              <a:rPr lang="vi-VN" sz="2000" dirty="0" err="1">
                <a:solidFill>
                  <a:schemeClr val="bg1"/>
                </a:solidFill>
                <a:latin typeface="+mj-lt"/>
              </a:rPr>
              <a:t>dễ</a:t>
            </a:r>
            <a:r>
              <a:rPr lang="vi-VN" sz="2000" dirty="0">
                <a:solidFill>
                  <a:schemeClr val="bg1"/>
                </a:solidFill>
                <a:latin typeface="+mj-lt"/>
              </a:rPr>
              <a:t> </a:t>
            </a:r>
            <a:r>
              <a:rPr lang="vi-VN" sz="2000" dirty="0" err="1">
                <a:solidFill>
                  <a:schemeClr val="bg1"/>
                </a:solidFill>
                <a:latin typeface="+mj-lt"/>
              </a:rPr>
              <a:t>dàng</a:t>
            </a:r>
            <a:r>
              <a:rPr lang="vi-VN" sz="2000" dirty="0">
                <a:solidFill>
                  <a:schemeClr val="bg1"/>
                </a:solidFill>
                <a:latin typeface="+mj-lt"/>
              </a:rPr>
              <a:t> </a:t>
            </a:r>
            <a:r>
              <a:rPr lang="vi-VN" sz="2000" dirty="0" err="1">
                <a:solidFill>
                  <a:schemeClr val="bg1"/>
                </a:solidFill>
                <a:latin typeface="+mj-lt"/>
              </a:rPr>
              <a:t>để</a:t>
            </a:r>
            <a:r>
              <a:rPr lang="vi-VN" sz="2000" dirty="0">
                <a:solidFill>
                  <a:schemeClr val="bg1"/>
                </a:solidFill>
                <a:latin typeface="+mj-lt"/>
              </a:rPr>
              <a:t> </a:t>
            </a:r>
            <a:r>
              <a:rPr lang="vi-VN" sz="2000" dirty="0" err="1">
                <a:solidFill>
                  <a:schemeClr val="bg1"/>
                </a:solidFill>
                <a:latin typeface="+mj-lt"/>
              </a:rPr>
              <a:t>nhận</a:t>
            </a:r>
            <a:r>
              <a:rPr lang="vi-VN" sz="2000" dirty="0">
                <a:solidFill>
                  <a:schemeClr val="bg1"/>
                </a:solidFill>
                <a:latin typeface="+mj-lt"/>
              </a:rPr>
              <a:t> ra </a:t>
            </a:r>
            <a:r>
              <a:rPr lang="vi-VN" sz="2000" dirty="0" err="1">
                <a:solidFill>
                  <a:schemeClr val="bg1"/>
                </a:solidFill>
                <a:latin typeface="+mj-lt"/>
              </a:rPr>
              <a:t>sự</a:t>
            </a:r>
            <a:r>
              <a:rPr lang="vi-VN" sz="2000" dirty="0">
                <a:solidFill>
                  <a:schemeClr val="bg1"/>
                </a:solidFill>
                <a:latin typeface="+mj-lt"/>
              </a:rPr>
              <a:t> </a:t>
            </a:r>
            <a:r>
              <a:rPr lang="vi-VN" sz="2000" dirty="0" err="1">
                <a:solidFill>
                  <a:schemeClr val="bg1"/>
                </a:solidFill>
                <a:latin typeface="+mj-lt"/>
              </a:rPr>
              <a:t>cần</a:t>
            </a:r>
            <a:r>
              <a:rPr lang="vi-VN" sz="2000" dirty="0">
                <a:solidFill>
                  <a:schemeClr val="bg1"/>
                </a:solidFill>
                <a:latin typeface="+mj-lt"/>
              </a:rPr>
              <a:t> </a:t>
            </a:r>
            <a:r>
              <a:rPr lang="vi-VN" sz="2000" dirty="0" err="1">
                <a:solidFill>
                  <a:schemeClr val="bg1"/>
                </a:solidFill>
                <a:latin typeface="+mj-lt"/>
              </a:rPr>
              <a:t>thiết</a:t>
            </a:r>
            <a:r>
              <a:rPr lang="vi-VN" sz="2000" dirty="0">
                <a:solidFill>
                  <a:schemeClr val="bg1"/>
                </a:solidFill>
                <a:latin typeface="+mj-lt"/>
              </a:rPr>
              <a:t> </a:t>
            </a:r>
            <a:r>
              <a:rPr lang="vi-VN" sz="2000" dirty="0" err="1">
                <a:solidFill>
                  <a:schemeClr val="bg1"/>
                </a:solidFill>
                <a:latin typeface="+mj-lt"/>
              </a:rPr>
              <a:t>phải</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mẫu</a:t>
            </a:r>
            <a:r>
              <a:rPr lang="vi-VN" sz="2000" dirty="0">
                <a:solidFill>
                  <a:schemeClr val="bg1"/>
                </a:solidFill>
                <a:latin typeface="+mj-lt"/>
              </a:rPr>
              <a:t> </a:t>
            </a:r>
            <a:r>
              <a:rPr lang="vi-VN" sz="2000" dirty="0" err="1">
                <a:solidFill>
                  <a:schemeClr val="bg1"/>
                </a:solidFill>
                <a:latin typeface="+mj-lt"/>
              </a:rPr>
              <a:t>thiết</a:t>
            </a:r>
            <a:r>
              <a:rPr lang="vi-VN" sz="2000" dirty="0">
                <a:solidFill>
                  <a:schemeClr val="bg1"/>
                </a:solidFill>
                <a:latin typeface="+mj-lt"/>
              </a:rPr>
              <a:t> </a:t>
            </a:r>
            <a:r>
              <a:rPr lang="vi-VN" sz="2000" dirty="0" err="1">
                <a:solidFill>
                  <a:schemeClr val="bg1"/>
                </a:solidFill>
                <a:latin typeface="+mj-lt"/>
              </a:rPr>
              <a:t>kế</a:t>
            </a:r>
            <a:r>
              <a:rPr lang="vi-VN" sz="2000" dirty="0">
                <a:solidFill>
                  <a:schemeClr val="bg1"/>
                </a:solidFill>
                <a:latin typeface="+mj-lt"/>
              </a:rPr>
              <a:t>. Tuy nhiên, </a:t>
            </a:r>
            <a:r>
              <a:rPr lang="vi-VN" sz="2000" dirty="0" err="1">
                <a:solidFill>
                  <a:schemeClr val="bg1"/>
                </a:solidFill>
                <a:latin typeface="+mj-lt"/>
              </a:rPr>
              <a:t>việc</a:t>
            </a:r>
            <a:r>
              <a:rPr lang="vi-VN" sz="2000" dirty="0">
                <a:solidFill>
                  <a:schemeClr val="bg1"/>
                </a:solidFill>
                <a:latin typeface="+mj-lt"/>
              </a:rPr>
              <a:t> </a:t>
            </a:r>
            <a:r>
              <a:rPr lang="vi-VN" sz="2000" dirty="0" err="1">
                <a:solidFill>
                  <a:schemeClr val="bg1"/>
                </a:solidFill>
                <a:latin typeface="+mj-lt"/>
              </a:rPr>
              <a:t>áp</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a:t>
            </a:r>
            <a:r>
              <a:rPr lang="vi-VN" sz="2000" dirty="0" err="1">
                <a:solidFill>
                  <a:schemeClr val="bg1"/>
                </a:solidFill>
                <a:latin typeface="+mj-lt"/>
              </a:rPr>
              <a:t>mẫu</a:t>
            </a:r>
            <a:r>
              <a:rPr lang="vi-VN" sz="2000" dirty="0">
                <a:solidFill>
                  <a:schemeClr val="bg1"/>
                </a:solidFill>
                <a:latin typeface="+mj-lt"/>
              </a:rPr>
              <a:t> </a:t>
            </a:r>
            <a:r>
              <a:rPr lang="vi-VN" sz="2000" dirty="0" err="1">
                <a:solidFill>
                  <a:schemeClr val="bg1"/>
                </a:solidFill>
                <a:latin typeface="+mj-lt"/>
              </a:rPr>
              <a:t>thiết</a:t>
            </a:r>
            <a:r>
              <a:rPr lang="vi-VN" sz="2000" dirty="0">
                <a:solidFill>
                  <a:schemeClr val="bg1"/>
                </a:solidFill>
                <a:latin typeface="+mj-lt"/>
              </a:rPr>
              <a:t> </a:t>
            </a:r>
            <a:r>
              <a:rPr lang="vi-VN" sz="2000" dirty="0" err="1">
                <a:solidFill>
                  <a:schemeClr val="bg1"/>
                </a:solidFill>
                <a:latin typeface="+mj-lt"/>
              </a:rPr>
              <a:t>kế</a:t>
            </a:r>
            <a:r>
              <a:rPr lang="vi-VN" sz="2000" dirty="0">
                <a:solidFill>
                  <a:schemeClr val="bg1"/>
                </a:solidFill>
                <a:latin typeface="+mj-lt"/>
              </a:rPr>
              <a:t> cho </a:t>
            </a:r>
            <a:r>
              <a:rPr lang="vi-VN" sz="2000" dirty="0" err="1">
                <a:solidFill>
                  <a:schemeClr val="bg1"/>
                </a:solidFill>
                <a:latin typeface="+mj-lt"/>
              </a:rPr>
              <a:t>code</a:t>
            </a:r>
            <a:r>
              <a:rPr lang="vi-VN" sz="2000" dirty="0">
                <a:solidFill>
                  <a:schemeClr val="bg1"/>
                </a:solidFill>
                <a:latin typeface="+mj-lt"/>
              </a:rPr>
              <a:t> </a:t>
            </a:r>
            <a:r>
              <a:rPr lang="vi-VN" sz="2000" dirty="0" err="1">
                <a:solidFill>
                  <a:schemeClr val="bg1"/>
                </a:solidFill>
                <a:latin typeface="+mj-lt"/>
              </a:rPr>
              <a:t>cũ</a:t>
            </a:r>
            <a:r>
              <a:rPr lang="vi-VN" sz="2000" dirty="0">
                <a:solidFill>
                  <a:schemeClr val="bg1"/>
                </a:solidFill>
                <a:latin typeface="+mj-lt"/>
              </a:rPr>
              <a:t> </a:t>
            </a:r>
            <a:r>
              <a:rPr lang="vi-VN" sz="2000" dirty="0" err="1">
                <a:solidFill>
                  <a:schemeClr val="bg1"/>
                </a:solidFill>
                <a:latin typeface="+mj-lt"/>
              </a:rPr>
              <a:t>thì</a:t>
            </a:r>
            <a:r>
              <a:rPr lang="vi-VN" sz="2000" dirty="0">
                <a:solidFill>
                  <a:schemeClr val="bg1"/>
                </a:solidFill>
                <a:latin typeface="+mj-lt"/>
              </a:rPr>
              <a:t> </a:t>
            </a:r>
            <a:r>
              <a:rPr lang="vi-VN" sz="2000" dirty="0" err="1">
                <a:solidFill>
                  <a:schemeClr val="bg1"/>
                </a:solidFill>
                <a:latin typeface="+mj-lt"/>
              </a:rPr>
              <a:t>khó</a:t>
            </a:r>
            <a:r>
              <a:rPr lang="vi-VN" sz="2000" dirty="0">
                <a:solidFill>
                  <a:schemeClr val="bg1"/>
                </a:solidFill>
                <a:latin typeface="+mj-lt"/>
              </a:rPr>
              <a:t> khăn hơn.</a:t>
            </a:r>
            <a:endParaRPr lang="en-US" sz="2000" dirty="0">
              <a:solidFill>
                <a:schemeClr val="bg1"/>
              </a:solidFill>
              <a:latin typeface="+mj-lt"/>
            </a:endParaRPr>
          </a:p>
          <a:p>
            <a:pPr marL="285750" indent="-285750" algn="just">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vi-VN" sz="2000" dirty="0" err="1">
                <a:solidFill>
                  <a:schemeClr val="bg1"/>
                </a:solidFill>
                <a:latin typeface="Times New Roman" panose="02020603050405020304" pitchFamily="18" charset="0"/>
                <a:cs typeface="Times New Roman" panose="02020603050405020304" pitchFamily="18" charset="0"/>
              </a:rPr>
              <a:t>Hiện</a:t>
            </a:r>
            <a:r>
              <a:rPr lang="vi-VN" sz="2000" dirty="0">
                <a:solidFill>
                  <a:schemeClr val="bg1"/>
                </a:solidFill>
                <a:latin typeface="Times New Roman" panose="02020603050405020304" pitchFamily="18" charset="0"/>
                <a:cs typeface="Times New Roman" panose="02020603050405020304" pitchFamily="18" charset="0"/>
              </a:rPr>
              <a:t> nay </a:t>
            </a:r>
            <a:r>
              <a:rPr lang="vi-VN" sz="2000" dirty="0" err="1">
                <a:solidFill>
                  <a:schemeClr val="bg1"/>
                </a:solidFill>
                <a:latin typeface="Times New Roman" panose="02020603050405020304" pitchFamily="18" charset="0"/>
                <a:cs typeface="Times New Roman" panose="02020603050405020304" pitchFamily="18" charset="0"/>
              </a:rPr>
              <a:t>chúng</a:t>
            </a:r>
            <a:r>
              <a:rPr lang="vi-VN" sz="2000" dirty="0">
                <a:solidFill>
                  <a:schemeClr val="bg1"/>
                </a:solidFill>
                <a:latin typeface="Times New Roman" panose="02020603050405020304" pitchFamily="18" charset="0"/>
                <a:cs typeface="Times New Roman" panose="02020603050405020304" pitchFamily="18" charset="0"/>
              </a:rPr>
              <a:t> ta đang </a:t>
            </a:r>
            <a:r>
              <a:rPr lang="vi-VN" sz="2000" dirty="0" err="1">
                <a:solidFill>
                  <a:schemeClr val="bg1"/>
                </a:solidFill>
                <a:latin typeface="Times New Roman" panose="02020603050405020304" pitchFamily="18" charset="0"/>
                <a:cs typeface="Times New Roman" panose="02020603050405020304" pitchFamily="18" charset="0"/>
              </a:rPr>
              <a:t>áp</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dụng</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rất</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nhiều</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design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pattern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vào</a:t>
            </a:r>
            <a:r>
              <a:rPr lang="vi-VN" sz="2000" dirty="0">
                <a:solidFill>
                  <a:schemeClr val="bg1"/>
                </a:solidFill>
                <a:latin typeface="Times New Roman" panose="02020603050405020304" pitchFamily="18" charset="0"/>
                <a:cs typeface="Times New Roman" panose="02020603050405020304" pitchFamily="18" charset="0"/>
              </a:rPr>
              <a:t> công </a:t>
            </a:r>
            <a:r>
              <a:rPr lang="vi-VN" sz="2000" dirty="0" err="1">
                <a:solidFill>
                  <a:schemeClr val="bg1"/>
                </a:solidFill>
                <a:latin typeface="Times New Roman" panose="02020603050405020304" pitchFamily="18" charset="0"/>
                <a:cs typeface="Times New Roman" panose="02020603050405020304" pitchFamily="18" charset="0"/>
              </a:rPr>
              <a:t>việc</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lập</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trình</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của</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mình</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Nếu</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bạn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thường</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tải</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và</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cài</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đặt</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các</a:t>
            </a:r>
            <a:r>
              <a:rPr lang="vi-VN" sz="2000" dirty="0">
                <a:solidFill>
                  <a:schemeClr val="bg1"/>
                </a:solidFill>
                <a:latin typeface="Times New Roman" panose="02020603050405020304" pitchFamily="18" charset="0"/>
                <a:cs typeface="Times New Roman" panose="02020603050405020304" pitchFamily="18" charset="0"/>
              </a:rPr>
              <a:t> thư </a:t>
            </a:r>
            <a:r>
              <a:rPr lang="vi-VN" sz="2000" dirty="0" err="1">
                <a:solidFill>
                  <a:schemeClr val="bg1"/>
                </a:solidFill>
                <a:latin typeface="Times New Roman" panose="02020603050405020304" pitchFamily="18" charset="0"/>
                <a:cs typeface="Times New Roman" panose="02020603050405020304" pitchFamily="18" charset="0"/>
              </a:rPr>
              <a:t>viện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packages</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hoặc</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module</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nào</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đó</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thì</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đó</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là</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lúc</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bạn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thực</a:t>
            </a:r>
            <a:r>
              <a:rPr lang="vi-VN" sz="2000" dirty="0">
                <a:solidFill>
                  <a:schemeClr val="bg1"/>
                </a:solidFill>
                <a:latin typeface="Times New Roman" panose="02020603050405020304" pitchFamily="18" charset="0"/>
                <a:cs typeface="Times New Roman" panose="02020603050405020304" pitchFamily="18" charset="0"/>
              </a:rPr>
              <a:t> thi </a:t>
            </a:r>
            <a:r>
              <a:rPr lang="vi-VN" sz="2000" dirty="0" err="1">
                <a:solidFill>
                  <a:schemeClr val="bg1"/>
                </a:solidFill>
                <a:latin typeface="Times New Roman" panose="02020603050405020304" pitchFamily="18" charset="0"/>
                <a:cs typeface="Times New Roman" panose="02020603050405020304" pitchFamily="18" charset="0"/>
              </a:rPr>
              <a:t>một</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design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pattern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vào</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hệ</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thống</a:t>
            </a:r>
            <a:r>
              <a:rPr lang="vi-VN" sz="2000" dirty="0">
                <a:solidFill>
                  <a:schemeClr val="bg1"/>
                </a:solidFill>
                <a:latin typeface="Times New Roman" panose="02020603050405020304" pitchFamily="18" charset="0"/>
                <a:cs typeface="Times New Roman" panose="02020603050405020304" pitchFamily="18" charset="0"/>
              </a:rPr>
              <a:t>.</a:t>
            </a: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vi-VN" sz="2000" dirty="0" err="1">
                <a:solidFill>
                  <a:schemeClr val="bg1"/>
                </a:solidFill>
                <a:latin typeface="Times New Roman" panose="02020603050405020304" pitchFamily="18" charset="0"/>
                <a:cs typeface="Times New Roman" panose="02020603050405020304" pitchFamily="18" charset="0"/>
              </a:rPr>
              <a:t>Tất</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cả</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các</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framework</a:t>
            </a:r>
            <a:r>
              <a:rPr lang="vi-VN" sz="2000" dirty="0">
                <a:solidFill>
                  <a:schemeClr val="bg1"/>
                </a:solidFill>
                <a:latin typeface="Times New Roman" panose="02020603050405020304" pitchFamily="18" charset="0"/>
                <a:cs typeface="Times New Roman" panose="02020603050405020304" pitchFamily="18" charset="0"/>
              </a:rPr>
              <a:t> cho </a:t>
            </a:r>
            <a:r>
              <a:rPr lang="vi-VN" sz="2000" dirty="0" err="1">
                <a:solidFill>
                  <a:schemeClr val="bg1"/>
                </a:solidFill>
                <a:latin typeface="Times New Roman" panose="02020603050405020304" pitchFamily="18" charset="0"/>
                <a:cs typeface="Times New Roman" panose="02020603050405020304" pitchFamily="18" charset="0"/>
              </a:rPr>
              <a:t>ứng</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dụng</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web</a:t>
            </a:r>
            <a:r>
              <a:rPr lang="vi-VN"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đều</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có</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sử</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dụng</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những</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kiến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trúc</a:t>
            </a:r>
            <a:r>
              <a:rPr lang="vi-VN" sz="2000" b="1" dirty="0">
                <a:solidFill>
                  <a:schemeClr val="bg1"/>
                </a:solidFill>
                <a:latin typeface="Times New Roman" panose="02020603050405020304" pitchFamily="18" charset="0"/>
                <a:cs typeface="Times New Roman" panose="02020603050405020304" pitchFamily="18" charset="0"/>
              </a:rPr>
              <a:t> </a:t>
            </a:r>
            <a:r>
              <a:rPr lang="vi-VN" sz="2000" b="1" dirty="0" err="1">
                <a:solidFill>
                  <a:schemeClr val="bg1"/>
                </a:solidFill>
                <a:latin typeface="Times New Roman" panose="02020603050405020304" pitchFamily="18" charset="0"/>
                <a:cs typeface="Times New Roman" panose="02020603050405020304" pitchFamily="18" charset="0"/>
              </a:rPr>
              <a:t>design</a:t>
            </a:r>
            <a:r>
              <a:rPr lang="vi-VN" sz="2000" b="1" dirty="0">
                <a:solidFill>
                  <a:schemeClr val="bg1"/>
                </a:solidFill>
                <a:latin typeface="Times New Roman" panose="02020603050405020304" pitchFamily="18" charset="0"/>
                <a:cs typeface="Times New Roman" panose="02020603050405020304" pitchFamily="18" charset="0"/>
              </a:rPr>
              <a:t> </a:t>
            </a:r>
            <a:r>
              <a:rPr lang="vi-VN" sz="2000" b="1" dirty="0" err="1">
                <a:solidFill>
                  <a:schemeClr val="bg1"/>
                </a:solidFill>
                <a:latin typeface="Times New Roman" panose="02020603050405020304" pitchFamily="18" charset="0"/>
                <a:cs typeface="Times New Roman" panose="02020603050405020304" pitchFamily="18" charset="0"/>
              </a:rPr>
              <a:t>pattern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có</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sẵn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và</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mỗi</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framework</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sẽ</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có</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những</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kiểu</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design</a:t>
            </a:r>
            <a:r>
              <a:rPr lang="vi-VN" sz="2000" dirty="0">
                <a:solidFill>
                  <a:schemeClr val="bg1"/>
                </a:solidFill>
                <a:latin typeface="Times New Roman" panose="02020603050405020304" pitchFamily="18" charset="0"/>
                <a:cs typeface="Times New Roman" panose="02020603050405020304" pitchFamily="18" charset="0"/>
              </a:rPr>
              <a:t> </a:t>
            </a:r>
            <a:r>
              <a:rPr lang="vi-VN" sz="2000" dirty="0" err="1">
                <a:solidFill>
                  <a:schemeClr val="bg1"/>
                </a:solidFill>
                <a:latin typeface="Times New Roman" panose="02020603050405020304" pitchFamily="18" charset="0"/>
                <a:cs typeface="Times New Roman" panose="02020603050405020304" pitchFamily="18" charset="0"/>
              </a:rPr>
              <a:t>pattern</a:t>
            </a:r>
            <a:r>
              <a:rPr lang="vi-VN" sz="2000" dirty="0">
                <a:solidFill>
                  <a:schemeClr val="bg1"/>
                </a:solidFill>
                <a:latin typeface="Times New Roman" panose="02020603050405020304" pitchFamily="18" charset="0"/>
                <a:cs typeface="Times New Roman" panose="02020603050405020304" pitchFamily="18" charset="0"/>
              </a:rPr>
              <a:t> riêng.</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1955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31FD166-4389-4E24-9F5C-580A0D05447E}"/>
              </a:ext>
            </a:extLst>
          </p:cNvPr>
          <p:cNvSpPr txBox="1"/>
          <p:nvPr/>
        </p:nvSpPr>
        <p:spPr>
          <a:xfrm>
            <a:off x="3478870" y="337587"/>
            <a:ext cx="5816046"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sz="2400" b="1" i="0" dirty="0">
                <a:solidFill>
                  <a:schemeClr val="bg1"/>
                </a:solidFill>
                <a:effectLst/>
                <a:latin typeface="Times New Roman" panose="02020603050405020304" pitchFamily="18" charset="0"/>
                <a:cs typeface="Times New Roman" panose="02020603050405020304" pitchFamily="18" charset="0"/>
              </a:rPr>
              <a:t>JSX spread attributes </a:t>
            </a:r>
            <a:r>
              <a:rPr lang="en-US" sz="2400" dirty="0">
                <a:solidFill>
                  <a:schemeClr val="bg1"/>
                </a:solidFill>
                <a:latin typeface="Arial" panose="020B0604020202020204" pitchFamily="34" charset="0"/>
                <a:cs typeface="Arial" panose="020B0604020202020204" pitchFamily="34" charset="0"/>
              </a:rPr>
              <a:t>?</a:t>
            </a:r>
          </a:p>
        </p:txBody>
      </p:sp>
      <p:sp>
        <p:nvSpPr>
          <p:cNvPr id="136" name="TextBox 135">
            <a:extLst>
              <a:ext uri="{FF2B5EF4-FFF2-40B4-BE49-F238E27FC236}">
                <a16:creationId xmlns:a16="http://schemas.microsoft.com/office/drawing/2014/main" id="{5CD66371-3832-42CD-BFC4-32C0BE5C799D}"/>
              </a:ext>
            </a:extLst>
          </p:cNvPr>
          <p:cNvSpPr txBox="1"/>
          <p:nvPr/>
        </p:nvSpPr>
        <p:spPr>
          <a:xfrm>
            <a:off x="1039982" y="1035238"/>
            <a:ext cx="10112029" cy="707886"/>
          </a:xfrm>
          <a:prstGeom prst="rect">
            <a:avLst/>
          </a:prstGeom>
          <a:noFill/>
        </p:spPr>
        <p:txBody>
          <a:bodyPr wrap="square" rtlCol="0">
            <a:spAutoFit/>
          </a:bodyPr>
          <a:lstStyle/>
          <a:p>
            <a:r>
              <a:rPr lang="vi-VN" sz="2000" i="0" dirty="0">
                <a:solidFill>
                  <a:schemeClr val="bg1"/>
                </a:solidFill>
                <a:effectLst/>
                <a:latin typeface="+mj-lt"/>
              </a:rPr>
              <a:t>Spread Attributes là một tính năng của JSX. Nó là cú pháp để truyền tất cả các properties của một object như là JSX attributes.</a:t>
            </a:r>
            <a:endParaRPr lang="en-US" sz="2000" dirty="0">
              <a:solidFill>
                <a:schemeClr val="bg1"/>
              </a:solidFill>
              <a:latin typeface="+mj-lt"/>
              <a:cs typeface="Times New Roman" panose="02020603050405020304" pitchFamily="18" charset="0"/>
            </a:endParaRPr>
          </a:p>
        </p:txBody>
      </p:sp>
      <p:pic>
        <p:nvPicPr>
          <p:cNvPr id="4" name="Picture 3">
            <a:extLst>
              <a:ext uri="{FF2B5EF4-FFF2-40B4-BE49-F238E27FC236}">
                <a16:creationId xmlns:a16="http://schemas.microsoft.com/office/drawing/2014/main" id="{0154C753-E31D-EB14-3733-F5C9FA3D9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84" y="1915065"/>
            <a:ext cx="5376709" cy="3992916"/>
          </a:xfrm>
          <a:prstGeom prst="rect">
            <a:avLst/>
          </a:prstGeom>
        </p:spPr>
      </p:pic>
      <p:pic>
        <p:nvPicPr>
          <p:cNvPr id="7" name="Picture 6">
            <a:extLst>
              <a:ext uri="{FF2B5EF4-FFF2-40B4-BE49-F238E27FC236}">
                <a16:creationId xmlns:a16="http://schemas.microsoft.com/office/drawing/2014/main" id="{CB5B6B51-BA70-3142-DB8E-B2C941B1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445" y="1915065"/>
            <a:ext cx="4768464" cy="4028999"/>
          </a:xfrm>
          <a:prstGeom prst="rect">
            <a:avLst/>
          </a:prstGeom>
        </p:spPr>
      </p:pic>
    </p:spTree>
    <p:extLst>
      <p:ext uri="{BB962C8B-B14F-4D97-AF65-F5344CB8AC3E}">
        <p14:creationId xmlns:p14="http://schemas.microsoft.com/office/powerpoint/2010/main" val="870664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extBox 98">
            <a:extLst>
              <a:ext uri="{FF2B5EF4-FFF2-40B4-BE49-F238E27FC236}">
                <a16:creationId xmlns:a16="http://schemas.microsoft.com/office/drawing/2014/main" id="{431FD166-4389-4E24-9F5C-580A0D05447E}"/>
              </a:ext>
            </a:extLst>
          </p:cNvPr>
          <p:cNvSpPr txBox="1"/>
          <p:nvPr/>
        </p:nvSpPr>
        <p:spPr>
          <a:xfrm>
            <a:off x="3478870" y="337587"/>
            <a:ext cx="5816046"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sz="2400" b="1" i="0" dirty="0">
                <a:solidFill>
                  <a:schemeClr val="bg1"/>
                </a:solidFill>
                <a:effectLst/>
                <a:latin typeface="Times New Roman" panose="02020603050405020304" pitchFamily="18" charset="0"/>
                <a:cs typeface="Times New Roman" panose="02020603050405020304" pitchFamily="18" charset="0"/>
              </a:rPr>
              <a:t>JSX spread attributes </a:t>
            </a:r>
            <a:r>
              <a:rPr lang="en-US" sz="2400" dirty="0">
                <a:solidFill>
                  <a:schemeClr val="bg1"/>
                </a:solidFill>
                <a:latin typeface="Arial" panose="020B0604020202020204" pitchFamily="34" charset="0"/>
                <a:cs typeface="Arial" panose="020B0604020202020204" pitchFamily="34" charset="0"/>
              </a:rPr>
              <a:t>?</a:t>
            </a:r>
          </a:p>
        </p:txBody>
      </p:sp>
      <p:sp>
        <p:nvSpPr>
          <p:cNvPr id="136" name="TextBox 135">
            <a:extLst>
              <a:ext uri="{FF2B5EF4-FFF2-40B4-BE49-F238E27FC236}">
                <a16:creationId xmlns:a16="http://schemas.microsoft.com/office/drawing/2014/main" id="{5CD66371-3832-42CD-BFC4-32C0BE5C799D}"/>
              </a:ext>
            </a:extLst>
          </p:cNvPr>
          <p:cNvSpPr txBox="1"/>
          <p:nvPr/>
        </p:nvSpPr>
        <p:spPr>
          <a:xfrm>
            <a:off x="1039982" y="958890"/>
            <a:ext cx="10112029" cy="1015663"/>
          </a:xfrm>
          <a:prstGeom prst="rect">
            <a:avLst/>
          </a:prstGeom>
          <a:noFill/>
        </p:spPr>
        <p:txBody>
          <a:bodyPr wrap="square" rtlCol="0">
            <a:spAutoFit/>
          </a:bodyPr>
          <a:lstStyle/>
          <a:p>
            <a:r>
              <a:rPr lang="en-US" sz="2000" i="0" dirty="0" err="1">
                <a:solidFill>
                  <a:schemeClr val="bg1"/>
                </a:solidFill>
                <a:effectLst/>
                <a:latin typeface="+mj-lt"/>
              </a:rPr>
              <a:t>Hoặc</a:t>
            </a:r>
            <a:r>
              <a:rPr lang="en-US" sz="2000" i="0" dirty="0">
                <a:solidFill>
                  <a:schemeClr val="bg1"/>
                </a:solidFill>
                <a:effectLst/>
                <a:latin typeface="+mj-lt"/>
              </a:rPr>
              <a:t> </a:t>
            </a:r>
            <a:r>
              <a:rPr lang="en-US" sz="2000" i="0" dirty="0" err="1">
                <a:solidFill>
                  <a:schemeClr val="bg1"/>
                </a:solidFill>
                <a:effectLst/>
                <a:latin typeface="+mj-lt"/>
              </a:rPr>
              <a:t>có</a:t>
            </a:r>
            <a:r>
              <a:rPr lang="en-US" sz="2000" i="0" dirty="0">
                <a:solidFill>
                  <a:schemeClr val="bg1"/>
                </a:solidFill>
                <a:effectLst/>
                <a:latin typeface="+mj-lt"/>
              </a:rPr>
              <a:t> </a:t>
            </a:r>
            <a:r>
              <a:rPr lang="en-US" sz="2000" i="0" dirty="0" err="1">
                <a:solidFill>
                  <a:schemeClr val="bg1"/>
                </a:solidFill>
                <a:effectLst/>
                <a:latin typeface="+mj-lt"/>
              </a:rPr>
              <a:t>thể</a:t>
            </a:r>
            <a:r>
              <a:rPr lang="en-US" sz="2000" i="0" dirty="0">
                <a:solidFill>
                  <a:schemeClr val="bg1"/>
                </a:solidFill>
                <a:effectLst/>
                <a:latin typeface="+mj-lt"/>
              </a:rPr>
              <a:t> </a:t>
            </a:r>
            <a:r>
              <a:rPr lang="en-US" sz="2000" i="0" dirty="0" err="1">
                <a:solidFill>
                  <a:schemeClr val="bg1"/>
                </a:solidFill>
                <a:effectLst/>
                <a:latin typeface="+mj-lt"/>
              </a:rPr>
              <a:t>sử</a:t>
            </a:r>
            <a:r>
              <a:rPr lang="en-US" sz="2000" i="0" dirty="0">
                <a:solidFill>
                  <a:schemeClr val="bg1"/>
                </a:solidFill>
                <a:effectLst/>
                <a:latin typeface="+mj-lt"/>
              </a:rPr>
              <a:t> </a:t>
            </a:r>
            <a:r>
              <a:rPr lang="en-US" sz="2000" i="0" dirty="0" err="1">
                <a:solidFill>
                  <a:schemeClr val="bg1"/>
                </a:solidFill>
                <a:effectLst/>
                <a:latin typeface="+mj-lt"/>
              </a:rPr>
              <a:t>dụng</a:t>
            </a:r>
            <a:r>
              <a:rPr lang="en-US" sz="2000" i="0" dirty="0">
                <a:solidFill>
                  <a:schemeClr val="bg1"/>
                </a:solidFill>
                <a:effectLst/>
                <a:latin typeface="+mj-lt"/>
              </a:rPr>
              <a:t> pattern </a:t>
            </a:r>
            <a:r>
              <a:rPr lang="en-US" sz="2000" i="0" dirty="0" err="1">
                <a:solidFill>
                  <a:schemeClr val="bg1"/>
                </a:solidFill>
                <a:effectLst/>
                <a:latin typeface="+mj-lt"/>
              </a:rPr>
              <a:t>destructering</a:t>
            </a:r>
            <a:r>
              <a:rPr lang="en-US" sz="2000" i="0" dirty="0">
                <a:solidFill>
                  <a:schemeClr val="bg1"/>
                </a:solidFill>
                <a:effectLst/>
                <a:latin typeface="+mj-lt"/>
              </a:rPr>
              <a:t> </a:t>
            </a:r>
            <a:r>
              <a:rPr lang="en-US" sz="2000" i="0" dirty="0" err="1">
                <a:solidFill>
                  <a:schemeClr val="bg1"/>
                </a:solidFill>
                <a:effectLst/>
                <a:latin typeface="+mj-lt"/>
              </a:rPr>
              <a:t>như</a:t>
            </a:r>
            <a:r>
              <a:rPr lang="en-US" sz="2000" i="0" dirty="0">
                <a:solidFill>
                  <a:schemeClr val="bg1"/>
                </a:solidFill>
                <a:effectLst/>
                <a:latin typeface="+mj-lt"/>
              </a:rPr>
              <a:t> </a:t>
            </a:r>
            <a:r>
              <a:rPr lang="en-US" sz="2000" i="0" dirty="0" err="1">
                <a:solidFill>
                  <a:schemeClr val="bg1"/>
                </a:solidFill>
                <a:effectLst/>
                <a:latin typeface="+mj-lt"/>
              </a:rPr>
              <a:t>sau</a:t>
            </a:r>
            <a:r>
              <a:rPr lang="en-US" sz="2000" i="0" dirty="0">
                <a:solidFill>
                  <a:schemeClr val="bg1"/>
                </a:solidFill>
                <a:effectLst/>
                <a:latin typeface="+mj-lt"/>
              </a:rPr>
              <a:t>. </a:t>
            </a:r>
            <a:r>
              <a:rPr lang="en-US" sz="2000" i="0" dirty="0" err="1">
                <a:solidFill>
                  <a:schemeClr val="bg1"/>
                </a:solidFill>
                <a:effectLst/>
                <a:latin typeface="+mj-lt"/>
              </a:rPr>
              <a:t>Destructering</a:t>
            </a:r>
            <a:r>
              <a:rPr lang="en-US" sz="2000" i="0" dirty="0">
                <a:solidFill>
                  <a:schemeClr val="bg1"/>
                </a:solidFill>
                <a:effectLst/>
                <a:latin typeface="+mj-lt"/>
              </a:rPr>
              <a:t> assignment </a:t>
            </a:r>
            <a:r>
              <a:rPr lang="en-US" sz="2000" i="0" dirty="0" err="1">
                <a:solidFill>
                  <a:schemeClr val="bg1"/>
                </a:solidFill>
                <a:effectLst/>
                <a:latin typeface="+mj-lt"/>
              </a:rPr>
              <a:t>l</a:t>
            </a:r>
            <a:r>
              <a:rPr lang="en-US" sz="2000" dirty="0" err="1">
                <a:solidFill>
                  <a:schemeClr val="bg1"/>
                </a:solidFill>
                <a:latin typeface="+mj-lt"/>
              </a:rPr>
              <a:t>à</a:t>
            </a:r>
            <a:r>
              <a:rPr lang="en-US" sz="2000" dirty="0">
                <a:solidFill>
                  <a:schemeClr val="bg1"/>
                </a:solidFill>
                <a:latin typeface="+mj-lt"/>
              </a:rPr>
              <a:t> </a:t>
            </a:r>
            <a:r>
              <a:rPr lang="en-US" sz="2000" dirty="0" err="1">
                <a:solidFill>
                  <a:schemeClr val="bg1"/>
                </a:solidFill>
                <a:latin typeface="+mj-lt"/>
              </a:rPr>
              <a:t>một</a:t>
            </a:r>
            <a:r>
              <a:rPr lang="en-US" sz="2000" dirty="0">
                <a:solidFill>
                  <a:schemeClr val="bg1"/>
                </a:solidFill>
                <a:latin typeface="+mj-lt"/>
              </a:rPr>
              <a:t> </a:t>
            </a:r>
            <a:r>
              <a:rPr lang="en-US" sz="2000" dirty="0" err="1">
                <a:solidFill>
                  <a:schemeClr val="bg1"/>
                </a:solidFill>
                <a:latin typeface="+mj-lt"/>
              </a:rPr>
              <a:t>tính</a:t>
            </a:r>
            <a:r>
              <a:rPr lang="en-US" sz="2000" dirty="0">
                <a:solidFill>
                  <a:schemeClr val="bg1"/>
                </a:solidFill>
                <a:latin typeface="+mj-lt"/>
              </a:rPr>
              <a:t> </a:t>
            </a:r>
            <a:r>
              <a:rPr lang="en-US" sz="2000" dirty="0" err="1">
                <a:solidFill>
                  <a:schemeClr val="bg1"/>
                </a:solidFill>
                <a:latin typeface="+mj-lt"/>
              </a:rPr>
              <a:t>năng</a:t>
            </a:r>
            <a:r>
              <a:rPr lang="en-US" sz="2000" dirty="0">
                <a:solidFill>
                  <a:schemeClr val="bg1"/>
                </a:solidFill>
                <a:latin typeface="+mj-lt"/>
              </a:rPr>
              <a:t> </a:t>
            </a:r>
            <a:r>
              <a:rPr lang="en-US" sz="2000" dirty="0" err="1">
                <a:solidFill>
                  <a:schemeClr val="bg1"/>
                </a:solidFill>
                <a:latin typeface="+mj-lt"/>
              </a:rPr>
              <a:t>của</a:t>
            </a:r>
            <a:r>
              <a:rPr lang="en-US" sz="2000" dirty="0">
                <a:solidFill>
                  <a:schemeClr val="bg1"/>
                </a:solidFill>
                <a:latin typeface="+mj-lt"/>
              </a:rPr>
              <a:t> ES2015 </a:t>
            </a:r>
            <a:r>
              <a:rPr lang="en-US" sz="2000" dirty="0" err="1">
                <a:solidFill>
                  <a:schemeClr val="bg1"/>
                </a:solidFill>
                <a:latin typeface="+mj-lt"/>
              </a:rPr>
              <a:t>là</a:t>
            </a:r>
            <a:r>
              <a:rPr lang="en-US" sz="2000" dirty="0">
                <a:solidFill>
                  <a:schemeClr val="bg1"/>
                </a:solidFill>
                <a:latin typeface="+mj-lt"/>
              </a:rPr>
              <a:t> </a:t>
            </a:r>
            <a:r>
              <a:rPr lang="en-US" sz="2000" dirty="0" err="1">
                <a:solidFill>
                  <a:schemeClr val="bg1"/>
                </a:solidFill>
                <a:latin typeface="+mj-lt"/>
              </a:rPr>
              <a:t>một</a:t>
            </a:r>
            <a:r>
              <a:rPr lang="en-US" sz="2000" dirty="0">
                <a:solidFill>
                  <a:schemeClr val="bg1"/>
                </a:solidFill>
                <a:latin typeface="+mj-lt"/>
              </a:rPr>
              <a:t> </a:t>
            </a:r>
            <a:r>
              <a:rPr lang="en-US" sz="2000" dirty="0" err="1">
                <a:solidFill>
                  <a:schemeClr val="bg1"/>
                </a:solidFill>
                <a:latin typeface="+mj-lt"/>
              </a:rPr>
              <a:t>sự</a:t>
            </a:r>
            <a:r>
              <a:rPr lang="en-US" sz="2000" dirty="0">
                <a:solidFill>
                  <a:schemeClr val="bg1"/>
                </a:solidFill>
                <a:latin typeface="+mj-lt"/>
              </a:rPr>
              <a:t> </a:t>
            </a:r>
            <a:r>
              <a:rPr lang="en-US" sz="2000" dirty="0" err="1">
                <a:solidFill>
                  <a:schemeClr val="bg1"/>
                </a:solidFill>
                <a:latin typeface="+mj-lt"/>
              </a:rPr>
              <a:t>kết</a:t>
            </a:r>
            <a:r>
              <a:rPr lang="en-US" sz="2000" dirty="0">
                <a:solidFill>
                  <a:schemeClr val="bg1"/>
                </a:solidFill>
                <a:latin typeface="+mj-lt"/>
              </a:rPr>
              <a:t> </a:t>
            </a:r>
            <a:r>
              <a:rPr lang="en-US" sz="2000" dirty="0" err="1">
                <a:solidFill>
                  <a:schemeClr val="bg1"/>
                </a:solidFill>
                <a:latin typeface="+mj-lt"/>
              </a:rPr>
              <a:t>hợp</a:t>
            </a:r>
            <a:r>
              <a:rPr lang="en-US" sz="2000" dirty="0">
                <a:solidFill>
                  <a:schemeClr val="bg1"/>
                </a:solidFill>
                <a:latin typeface="+mj-lt"/>
              </a:rPr>
              <a:t> </a:t>
            </a:r>
            <a:r>
              <a:rPr lang="en-US" sz="2000" dirty="0" err="1">
                <a:solidFill>
                  <a:schemeClr val="bg1"/>
                </a:solidFill>
                <a:latin typeface="+mj-lt"/>
              </a:rPr>
              <a:t>tuyệt</a:t>
            </a:r>
            <a:r>
              <a:rPr lang="en-US" sz="2000" dirty="0">
                <a:solidFill>
                  <a:schemeClr val="bg1"/>
                </a:solidFill>
                <a:latin typeface="+mj-lt"/>
              </a:rPr>
              <a:t> </a:t>
            </a:r>
            <a:r>
              <a:rPr lang="en-US" sz="2000" dirty="0" err="1">
                <a:solidFill>
                  <a:schemeClr val="bg1"/>
                </a:solidFill>
                <a:latin typeface="+mj-lt"/>
              </a:rPr>
              <a:t>vời</a:t>
            </a:r>
            <a:r>
              <a:rPr lang="en-US" sz="2000" dirty="0">
                <a:solidFill>
                  <a:schemeClr val="bg1"/>
                </a:solidFill>
                <a:latin typeface="+mj-lt"/>
              </a:rPr>
              <a:t> </a:t>
            </a:r>
            <a:r>
              <a:rPr lang="en-US" sz="2000" dirty="0" err="1">
                <a:solidFill>
                  <a:schemeClr val="bg1"/>
                </a:solidFill>
                <a:latin typeface="+mj-lt"/>
              </a:rPr>
              <a:t>với</a:t>
            </a:r>
            <a:r>
              <a:rPr lang="en-US" sz="2000" dirty="0">
                <a:solidFill>
                  <a:schemeClr val="bg1"/>
                </a:solidFill>
                <a:latin typeface="+mj-lt"/>
              </a:rPr>
              <a:t> </a:t>
            </a:r>
            <a:r>
              <a:rPr lang="en-US" sz="2000" dirty="0" err="1">
                <a:solidFill>
                  <a:schemeClr val="bg1"/>
                </a:solidFill>
                <a:latin typeface="+mj-lt"/>
              </a:rPr>
              <a:t>các</a:t>
            </a:r>
            <a:r>
              <a:rPr lang="en-US" sz="2000" dirty="0">
                <a:solidFill>
                  <a:schemeClr val="bg1"/>
                </a:solidFill>
                <a:latin typeface="+mj-lt"/>
              </a:rPr>
              <a:t> props </a:t>
            </a:r>
            <a:r>
              <a:rPr lang="en-US" sz="2000" dirty="0" err="1">
                <a:solidFill>
                  <a:schemeClr val="bg1"/>
                </a:solidFill>
                <a:latin typeface="+mj-lt"/>
              </a:rPr>
              <a:t>trong</a:t>
            </a:r>
            <a:r>
              <a:rPr lang="en-US" sz="2000" dirty="0">
                <a:solidFill>
                  <a:schemeClr val="bg1"/>
                </a:solidFill>
                <a:latin typeface="+mj-lt"/>
              </a:rPr>
              <a:t> stales component </a:t>
            </a:r>
            <a:r>
              <a:rPr lang="en-US" sz="2000" dirty="0" err="1">
                <a:solidFill>
                  <a:schemeClr val="bg1"/>
                </a:solidFill>
                <a:latin typeface="+mj-lt"/>
              </a:rPr>
              <a:t>các</a:t>
            </a:r>
            <a:r>
              <a:rPr lang="en-US" sz="2000" dirty="0">
                <a:solidFill>
                  <a:schemeClr val="bg1"/>
                </a:solidFill>
                <a:latin typeface="+mj-lt"/>
              </a:rPr>
              <a:t> </a:t>
            </a:r>
            <a:r>
              <a:rPr lang="en-US" sz="2000" dirty="0" err="1">
                <a:solidFill>
                  <a:schemeClr val="bg1"/>
                </a:solidFill>
                <a:latin typeface="+mj-lt"/>
              </a:rPr>
              <a:t>đoạn</a:t>
            </a:r>
            <a:r>
              <a:rPr lang="en-US" sz="2000" dirty="0">
                <a:solidFill>
                  <a:schemeClr val="bg1"/>
                </a:solidFill>
                <a:latin typeface="+mj-lt"/>
              </a:rPr>
              <a:t> code </a:t>
            </a:r>
            <a:r>
              <a:rPr lang="en-US" sz="2000" dirty="0" err="1">
                <a:solidFill>
                  <a:schemeClr val="bg1"/>
                </a:solidFill>
                <a:latin typeface="+mj-lt"/>
              </a:rPr>
              <a:t>sau</a:t>
            </a:r>
            <a:r>
              <a:rPr lang="en-US" sz="2000" dirty="0">
                <a:solidFill>
                  <a:schemeClr val="bg1"/>
                </a:solidFill>
                <a:latin typeface="+mj-lt"/>
              </a:rPr>
              <a:t> </a:t>
            </a:r>
            <a:r>
              <a:rPr lang="en-US" sz="2000" dirty="0" err="1">
                <a:solidFill>
                  <a:schemeClr val="bg1"/>
                </a:solidFill>
                <a:latin typeface="+mj-lt"/>
              </a:rPr>
              <a:t>là</a:t>
            </a:r>
            <a:r>
              <a:rPr lang="en-US" sz="2000" dirty="0">
                <a:solidFill>
                  <a:schemeClr val="bg1"/>
                </a:solidFill>
                <a:latin typeface="+mj-lt"/>
              </a:rPr>
              <a:t> </a:t>
            </a:r>
            <a:r>
              <a:rPr lang="en-US" sz="2000" dirty="0" err="1">
                <a:solidFill>
                  <a:schemeClr val="bg1"/>
                </a:solidFill>
                <a:latin typeface="+mj-lt"/>
              </a:rPr>
              <a:t>tương</a:t>
            </a:r>
            <a:r>
              <a:rPr lang="en-US" sz="2000" dirty="0">
                <a:solidFill>
                  <a:schemeClr val="bg1"/>
                </a:solidFill>
                <a:latin typeface="+mj-lt"/>
              </a:rPr>
              <a:t> </a:t>
            </a:r>
            <a:r>
              <a:rPr lang="en-US" sz="2000" dirty="0" err="1">
                <a:solidFill>
                  <a:schemeClr val="bg1"/>
                </a:solidFill>
                <a:latin typeface="+mj-lt"/>
              </a:rPr>
              <a:t>đương</a:t>
            </a:r>
            <a:r>
              <a:rPr lang="en-US" sz="2000" dirty="0">
                <a:solidFill>
                  <a:schemeClr val="bg1"/>
                </a:solidFill>
                <a:latin typeface="+mj-lt"/>
              </a:rPr>
              <a:t> </a:t>
            </a:r>
            <a:r>
              <a:rPr lang="en-US" sz="2000" dirty="0" err="1">
                <a:solidFill>
                  <a:schemeClr val="bg1"/>
                </a:solidFill>
                <a:latin typeface="+mj-lt"/>
              </a:rPr>
              <a:t>nhau</a:t>
            </a:r>
            <a:endParaRPr lang="en-US" sz="2000" i="0" dirty="0">
              <a:solidFill>
                <a:schemeClr val="bg1"/>
              </a:solidFill>
              <a:effectLst/>
              <a:latin typeface="+mj-lt"/>
            </a:endParaRPr>
          </a:p>
        </p:txBody>
      </p:sp>
      <p:pic>
        <p:nvPicPr>
          <p:cNvPr id="22" name="Picture 21">
            <a:extLst>
              <a:ext uri="{FF2B5EF4-FFF2-40B4-BE49-F238E27FC236}">
                <a16:creationId xmlns:a16="http://schemas.microsoft.com/office/drawing/2014/main" id="{4B09C02C-20D2-4AAE-5764-E0E675913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81" y="2134190"/>
            <a:ext cx="5116364" cy="4229100"/>
          </a:xfrm>
          <a:prstGeom prst="rect">
            <a:avLst/>
          </a:prstGeom>
        </p:spPr>
      </p:pic>
      <p:pic>
        <p:nvPicPr>
          <p:cNvPr id="24" name="Picture 23">
            <a:extLst>
              <a:ext uri="{FF2B5EF4-FFF2-40B4-BE49-F238E27FC236}">
                <a16:creationId xmlns:a16="http://schemas.microsoft.com/office/drawing/2014/main" id="{145B79C0-2A18-B8B5-E236-C2E8C1D12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245" y="2134191"/>
            <a:ext cx="4669766" cy="4229099"/>
          </a:xfrm>
          <a:prstGeom prst="rect">
            <a:avLst/>
          </a:prstGeom>
        </p:spPr>
      </p:pic>
    </p:spTree>
    <p:extLst>
      <p:ext uri="{BB962C8B-B14F-4D97-AF65-F5344CB8AC3E}">
        <p14:creationId xmlns:p14="http://schemas.microsoft.com/office/powerpoint/2010/main" val="146939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68793" y="-78586"/>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extBox 98">
            <a:extLst>
              <a:ext uri="{FF2B5EF4-FFF2-40B4-BE49-F238E27FC236}">
                <a16:creationId xmlns:a16="http://schemas.microsoft.com/office/drawing/2014/main" id="{431FD166-4389-4E24-9F5C-580A0D05447E}"/>
              </a:ext>
            </a:extLst>
          </p:cNvPr>
          <p:cNvSpPr txBox="1"/>
          <p:nvPr/>
        </p:nvSpPr>
        <p:spPr>
          <a:xfrm>
            <a:off x="3478870" y="337587"/>
            <a:ext cx="5816046"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sz="2400" b="1" i="0" dirty="0">
                <a:solidFill>
                  <a:schemeClr val="bg1"/>
                </a:solidFill>
                <a:effectLst/>
                <a:latin typeface="Times New Roman" panose="02020603050405020304" pitchFamily="18" charset="0"/>
                <a:cs typeface="Times New Roman" panose="02020603050405020304" pitchFamily="18" charset="0"/>
              </a:rPr>
              <a:t>Condition Rendering </a:t>
            </a:r>
            <a:r>
              <a:rPr lang="en-US" sz="2400" dirty="0">
                <a:solidFill>
                  <a:schemeClr val="bg1"/>
                </a:solidFill>
                <a:latin typeface="Arial" panose="020B0604020202020204" pitchFamily="34" charset="0"/>
                <a:cs typeface="Arial" panose="020B0604020202020204" pitchFamily="34" charset="0"/>
              </a:rPr>
              <a:t>?</a:t>
            </a:r>
          </a:p>
        </p:txBody>
      </p:sp>
      <p:sp>
        <p:nvSpPr>
          <p:cNvPr id="136" name="TextBox 135">
            <a:extLst>
              <a:ext uri="{FF2B5EF4-FFF2-40B4-BE49-F238E27FC236}">
                <a16:creationId xmlns:a16="http://schemas.microsoft.com/office/drawing/2014/main" id="{5CD66371-3832-42CD-BFC4-32C0BE5C799D}"/>
              </a:ext>
            </a:extLst>
          </p:cNvPr>
          <p:cNvSpPr txBox="1"/>
          <p:nvPr/>
        </p:nvSpPr>
        <p:spPr>
          <a:xfrm>
            <a:off x="1039982" y="958890"/>
            <a:ext cx="10112029" cy="707886"/>
          </a:xfrm>
          <a:prstGeom prst="rect">
            <a:avLst/>
          </a:prstGeom>
          <a:noFill/>
        </p:spPr>
        <p:txBody>
          <a:bodyPr wrap="square" rtlCol="0">
            <a:spAutoFit/>
          </a:bodyPr>
          <a:lstStyle/>
          <a:p>
            <a:r>
              <a:rPr lang="vi-VN" sz="2000" b="0" i="0" dirty="0">
                <a:solidFill>
                  <a:schemeClr val="bg1"/>
                </a:solidFill>
                <a:effectLst/>
                <a:latin typeface="+mj-lt"/>
              </a:rPr>
              <a:t>Bạn không thể sử dụng các điều kiện if/else thông thường bên trọng định nghĩa của component. Toán tử điều kiện </a:t>
            </a:r>
            <a:r>
              <a:rPr lang="vi-VN" sz="2000" b="0" i="0" u="none" strike="noStrike" dirty="0">
                <a:solidFill>
                  <a:schemeClr val="bg1"/>
                </a:solidFill>
                <a:effectLst/>
                <a:latin typeface="+mj-lt"/>
                <a:hlinkClick r:id="rId2">
                  <a:extLst>
                    <a:ext uri="{A12FA001-AC4F-418D-AE19-62706E023703}">
                      <ahyp:hlinkClr xmlns:ahyp="http://schemas.microsoft.com/office/drawing/2018/hyperlinkcolor" val="tx"/>
                    </a:ext>
                  </a:extLst>
                </a:hlinkClick>
              </a:rPr>
              <a:t>conditional (ternary) operator</a:t>
            </a:r>
            <a:r>
              <a:rPr lang="vi-VN" sz="2000" b="0" i="0" dirty="0">
                <a:solidFill>
                  <a:schemeClr val="bg1"/>
                </a:solidFill>
                <a:effectLst/>
                <a:latin typeface="+mj-lt"/>
              </a:rPr>
              <a:t> là cách làm phù hợp.</a:t>
            </a:r>
            <a:endParaRPr lang="en-US" sz="2000" i="0" dirty="0">
              <a:solidFill>
                <a:schemeClr val="bg1"/>
              </a:solidFill>
              <a:effectLst/>
              <a:latin typeface="+mj-lt"/>
            </a:endParaRPr>
          </a:p>
        </p:txBody>
      </p:sp>
      <p:pic>
        <p:nvPicPr>
          <p:cNvPr id="4" name="Picture 3">
            <a:extLst>
              <a:ext uri="{FF2B5EF4-FFF2-40B4-BE49-F238E27FC236}">
                <a16:creationId xmlns:a16="http://schemas.microsoft.com/office/drawing/2014/main" id="{2A903ADB-82AB-C90C-9F1B-E47C453E9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41" y="1826414"/>
            <a:ext cx="3554082" cy="3686844"/>
          </a:xfrm>
          <a:prstGeom prst="rect">
            <a:avLst/>
          </a:prstGeom>
        </p:spPr>
      </p:pic>
      <p:pic>
        <p:nvPicPr>
          <p:cNvPr id="7" name="Picture 6">
            <a:extLst>
              <a:ext uri="{FF2B5EF4-FFF2-40B4-BE49-F238E27FC236}">
                <a16:creationId xmlns:a16="http://schemas.microsoft.com/office/drawing/2014/main" id="{34F690B7-B44C-782F-8D20-17D4717D7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1677" y="1826414"/>
            <a:ext cx="3698610" cy="3686844"/>
          </a:xfrm>
          <a:prstGeom prst="rect">
            <a:avLst/>
          </a:prstGeom>
        </p:spPr>
      </p:pic>
      <p:pic>
        <p:nvPicPr>
          <p:cNvPr id="9" name="Picture 8">
            <a:extLst>
              <a:ext uri="{FF2B5EF4-FFF2-40B4-BE49-F238E27FC236}">
                <a16:creationId xmlns:a16="http://schemas.microsoft.com/office/drawing/2014/main" id="{0DE141A2-AA4D-6E02-3363-790B30E08B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024" y="1826414"/>
            <a:ext cx="3847349" cy="3686844"/>
          </a:xfrm>
          <a:prstGeom prst="rect">
            <a:avLst/>
          </a:prstGeom>
        </p:spPr>
      </p:pic>
    </p:spTree>
    <p:extLst>
      <p:ext uri="{BB962C8B-B14F-4D97-AF65-F5344CB8AC3E}">
        <p14:creationId xmlns:p14="http://schemas.microsoft.com/office/powerpoint/2010/main" val="3651787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31FD166-4389-4E24-9F5C-580A0D05447E}"/>
              </a:ext>
            </a:extLst>
          </p:cNvPr>
          <p:cNvSpPr txBox="1"/>
          <p:nvPr/>
        </p:nvSpPr>
        <p:spPr>
          <a:xfrm>
            <a:off x="2984030" y="362987"/>
            <a:ext cx="7226769" cy="830997"/>
          </a:xfrm>
          <a:prstGeom prst="rect">
            <a:avLst/>
          </a:prstGeom>
          <a:noFill/>
        </p:spPr>
        <p:txBody>
          <a:bodyPr wrap="square" rtlCol="0">
            <a:spAutoFit/>
          </a:bodyPr>
          <a:lstStyle/>
          <a:p>
            <a:pPr marL="342900" indent="-342900" algn="ctr">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Presentational and Container Component Pattern</a:t>
            </a: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Arial" panose="020B0604020202020204" pitchFamily="34" charset="0"/>
              <a:cs typeface="Arial" panose="020B0604020202020204" pitchFamily="34" charset="0"/>
            </a:endParaRPr>
          </a:p>
        </p:txBody>
      </p:sp>
      <p:sp>
        <p:nvSpPr>
          <p:cNvPr id="136" name="TextBox 135">
            <a:extLst>
              <a:ext uri="{FF2B5EF4-FFF2-40B4-BE49-F238E27FC236}">
                <a16:creationId xmlns:a16="http://schemas.microsoft.com/office/drawing/2014/main" id="{5CD66371-3832-42CD-BFC4-32C0BE5C799D}"/>
              </a:ext>
            </a:extLst>
          </p:cNvPr>
          <p:cNvSpPr txBox="1"/>
          <p:nvPr/>
        </p:nvSpPr>
        <p:spPr>
          <a:xfrm>
            <a:off x="524472" y="1049896"/>
            <a:ext cx="10112029" cy="1938992"/>
          </a:xfrm>
          <a:prstGeom prst="rect">
            <a:avLst/>
          </a:prstGeom>
          <a:noFill/>
        </p:spPr>
        <p:txBody>
          <a:bodyPr wrap="square" rtlCol="0">
            <a:spAutoFit/>
          </a:bodyPr>
          <a:lstStyle/>
          <a:p>
            <a:pPr algn="just"/>
            <a:r>
              <a:rPr lang="vi-VN" sz="2000" dirty="0">
                <a:solidFill>
                  <a:schemeClr val="bg1"/>
                </a:solidFill>
                <a:latin typeface="+mj-lt"/>
              </a:rPr>
              <a:t>Đây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mô </a:t>
            </a:r>
            <a:r>
              <a:rPr lang="vi-VN" sz="2000" dirty="0" err="1">
                <a:solidFill>
                  <a:schemeClr val="bg1"/>
                </a:solidFill>
                <a:latin typeface="+mj-lt"/>
              </a:rPr>
              <a:t>hình</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a:t>
            </a:r>
            <a:r>
              <a:rPr lang="vi-VN" sz="2000" dirty="0" err="1">
                <a:solidFill>
                  <a:schemeClr val="bg1"/>
                </a:solidFill>
                <a:latin typeface="+mj-lt"/>
              </a:rPr>
              <a:t>đặt</a:t>
            </a:r>
            <a:r>
              <a:rPr lang="vi-VN" sz="2000" dirty="0">
                <a:solidFill>
                  <a:schemeClr val="bg1"/>
                </a:solidFill>
                <a:latin typeface="+mj-lt"/>
              </a:rPr>
              <a:t> ra </a:t>
            </a:r>
            <a:r>
              <a:rPr lang="vi-VN" sz="2000" dirty="0" err="1">
                <a:solidFill>
                  <a:schemeClr val="bg1"/>
                </a:solidFill>
                <a:latin typeface="+mj-lt"/>
              </a:rPr>
              <a:t>bởi</a:t>
            </a:r>
            <a:r>
              <a:rPr lang="vi-VN" sz="2000" dirty="0">
                <a:solidFill>
                  <a:schemeClr val="bg1"/>
                </a:solidFill>
                <a:latin typeface="+mj-lt"/>
              </a:rPr>
              <a:t> Dan </a:t>
            </a:r>
            <a:r>
              <a:rPr lang="vi-VN" sz="2000" dirty="0" err="1">
                <a:solidFill>
                  <a:schemeClr val="bg1"/>
                </a:solidFill>
                <a:latin typeface="+mj-lt"/>
              </a:rPr>
              <a:t>Abramov</a:t>
            </a:r>
            <a:r>
              <a:rPr lang="vi-VN" sz="2000" dirty="0">
                <a:solidFill>
                  <a:schemeClr val="bg1"/>
                </a:solidFill>
                <a:latin typeface="+mj-lt"/>
              </a:rPr>
              <a:t> . Trong </a:t>
            </a:r>
            <a:r>
              <a:rPr lang="vi-VN" sz="2000" dirty="0" err="1">
                <a:solidFill>
                  <a:schemeClr val="bg1"/>
                </a:solidFill>
                <a:latin typeface="+mj-lt"/>
              </a:rPr>
              <a:t>mẫu</a:t>
            </a:r>
            <a:r>
              <a:rPr lang="vi-VN" sz="2000" dirty="0">
                <a:solidFill>
                  <a:schemeClr val="bg1"/>
                </a:solidFill>
                <a:latin typeface="+mj-lt"/>
              </a:rPr>
              <a:t> </a:t>
            </a:r>
            <a:r>
              <a:rPr lang="vi-VN" sz="2000" dirty="0" err="1">
                <a:solidFill>
                  <a:schemeClr val="bg1"/>
                </a:solidFill>
                <a:latin typeface="+mj-lt"/>
              </a:rPr>
              <a:t>này</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thành</a:t>
            </a:r>
            <a:r>
              <a:rPr lang="vi-VN" sz="2000" dirty="0">
                <a:solidFill>
                  <a:schemeClr val="bg1"/>
                </a:solidFill>
                <a:latin typeface="+mj-lt"/>
              </a:rPr>
              <a:t> </a:t>
            </a:r>
            <a:r>
              <a:rPr lang="vi-VN" sz="2000" dirty="0" err="1">
                <a:solidFill>
                  <a:schemeClr val="bg1"/>
                </a:solidFill>
                <a:latin typeface="+mj-lt"/>
              </a:rPr>
              <a:t>phần</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chia </a:t>
            </a:r>
            <a:r>
              <a:rPr lang="vi-VN" sz="2000" dirty="0" err="1">
                <a:solidFill>
                  <a:schemeClr val="bg1"/>
                </a:solidFill>
                <a:latin typeface="+mj-lt"/>
              </a:rPr>
              <a:t>thành</a:t>
            </a:r>
            <a:r>
              <a:rPr lang="vi-VN" sz="2000" dirty="0">
                <a:solidFill>
                  <a:schemeClr val="bg1"/>
                </a:solidFill>
                <a:latin typeface="+mj-lt"/>
              </a:rPr>
              <a:t>:</a:t>
            </a:r>
            <a:endParaRPr lang="en-US" sz="2000" dirty="0">
              <a:solidFill>
                <a:schemeClr val="bg1"/>
              </a:solidFill>
              <a:latin typeface="+mj-lt"/>
            </a:endParaRPr>
          </a:p>
          <a:p>
            <a:pPr lvl="1" algn="just"/>
            <a:r>
              <a:rPr lang="vi-VN" sz="2000" b="1" dirty="0" err="1">
                <a:solidFill>
                  <a:schemeClr val="accent1">
                    <a:lumMod val="40000"/>
                    <a:lumOff val="60000"/>
                  </a:schemeClr>
                </a:solidFill>
                <a:latin typeface="+mj-lt"/>
              </a:rPr>
              <a:t>Presentation</a:t>
            </a:r>
            <a:r>
              <a:rPr lang="vi-VN" sz="2000" b="1" dirty="0">
                <a:solidFill>
                  <a:schemeClr val="accent1">
                    <a:lumMod val="40000"/>
                    <a:lumOff val="60000"/>
                  </a:schemeClr>
                </a:solidFill>
                <a:latin typeface="+mj-lt"/>
              </a:rPr>
              <a:t> </a:t>
            </a:r>
            <a:r>
              <a:rPr lang="vi-VN" sz="2000" b="1" dirty="0" err="1">
                <a:solidFill>
                  <a:schemeClr val="accent1">
                    <a:lumMod val="40000"/>
                    <a:lumOff val="60000"/>
                  </a:schemeClr>
                </a:solidFill>
                <a:latin typeface="+mj-lt"/>
              </a:rPr>
              <a:t>Components</a:t>
            </a:r>
            <a:r>
              <a:rPr lang="vi-VN" sz="2000" b="1" dirty="0">
                <a:solidFill>
                  <a:schemeClr val="accent1">
                    <a:lumMod val="40000"/>
                    <a:lumOff val="60000"/>
                  </a:schemeClr>
                </a:solidFill>
                <a:latin typeface="+mj-lt"/>
              </a:rPr>
              <a:t> :</a:t>
            </a:r>
            <a:r>
              <a:rPr lang="vi-VN" sz="2000" dirty="0">
                <a:latin typeface="+mj-lt"/>
              </a:rPr>
              <a:t> </a:t>
            </a:r>
            <a:r>
              <a:rPr lang="vi-VN" sz="2000" dirty="0">
                <a:solidFill>
                  <a:schemeClr val="bg1"/>
                </a:solidFill>
                <a:latin typeface="+mj-lt"/>
              </a:rPr>
              <a:t>Đây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thành</a:t>
            </a:r>
            <a:r>
              <a:rPr lang="vi-VN" sz="2000" dirty="0">
                <a:solidFill>
                  <a:schemeClr val="bg1"/>
                </a:solidFill>
                <a:latin typeface="+mj-lt"/>
              </a:rPr>
              <a:t> </a:t>
            </a:r>
            <a:r>
              <a:rPr lang="vi-VN" sz="2000" dirty="0" err="1">
                <a:solidFill>
                  <a:schemeClr val="bg1"/>
                </a:solidFill>
                <a:latin typeface="+mj-lt"/>
              </a:rPr>
              <a:t>phần</a:t>
            </a:r>
            <a:r>
              <a:rPr lang="vi-VN" sz="2000" dirty="0">
                <a:solidFill>
                  <a:schemeClr val="bg1"/>
                </a:solidFill>
                <a:latin typeface="+mj-lt"/>
              </a:rPr>
              <a:t> </a:t>
            </a:r>
            <a:r>
              <a:rPr lang="vi-VN" sz="2000" dirty="0" err="1">
                <a:solidFill>
                  <a:schemeClr val="bg1"/>
                </a:solidFill>
                <a:latin typeface="+mj-lt"/>
              </a:rPr>
              <a:t>chịu</a:t>
            </a:r>
            <a:r>
              <a:rPr lang="vi-VN" sz="2000" dirty="0">
                <a:solidFill>
                  <a:schemeClr val="bg1"/>
                </a:solidFill>
                <a:latin typeface="+mj-lt"/>
              </a:rPr>
              <a:t> </a:t>
            </a:r>
            <a:r>
              <a:rPr lang="vi-VN" sz="2000" dirty="0" err="1">
                <a:solidFill>
                  <a:schemeClr val="bg1"/>
                </a:solidFill>
                <a:latin typeface="+mj-lt"/>
              </a:rPr>
              <a:t>trách</a:t>
            </a:r>
            <a:r>
              <a:rPr lang="vi-VN" sz="2000" dirty="0">
                <a:solidFill>
                  <a:schemeClr val="bg1"/>
                </a:solidFill>
                <a:latin typeface="+mj-lt"/>
              </a:rPr>
              <a:t> </a:t>
            </a:r>
            <a:r>
              <a:rPr lang="vi-VN" sz="2000" dirty="0" err="1">
                <a:solidFill>
                  <a:schemeClr val="bg1"/>
                </a:solidFill>
                <a:latin typeface="+mj-lt"/>
              </a:rPr>
              <a:t>nhiệm</a:t>
            </a:r>
            <a:r>
              <a:rPr lang="vi-VN" sz="2000" dirty="0">
                <a:solidFill>
                  <a:schemeClr val="bg1"/>
                </a:solidFill>
                <a:latin typeface="+mj-lt"/>
              </a:rPr>
              <a:t> </a:t>
            </a:r>
            <a:r>
              <a:rPr lang="vi-VN" sz="2000" dirty="0" err="1">
                <a:solidFill>
                  <a:schemeClr val="bg1"/>
                </a:solidFill>
                <a:latin typeface="+mj-lt"/>
              </a:rPr>
              <a:t>về</a:t>
            </a:r>
            <a:r>
              <a:rPr lang="vi-VN" sz="2000" dirty="0">
                <a:solidFill>
                  <a:schemeClr val="bg1"/>
                </a:solidFill>
                <a:latin typeface="+mj-lt"/>
              </a:rPr>
              <a:t> giao </a:t>
            </a:r>
            <a:r>
              <a:rPr lang="vi-VN" sz="2000" dirty="0" err="1">
                <a:solidFill>
                  <a:schemeClr val="bg1"/>
                </a:solidFill>
                <a:latin typeface="+mj-lt"/>
              </a:rPr>
              <a:t>diện</a:t>
            </a:r>
            <a:r>
              <a:rPr lang="vi-VN" sz="2000" dirty="0">
                <a:solidFill>
                  <a:schemeClr val="bg1"/>
                </a:solidFill>
                <a:latin typeface="+mj-lt"/>
              </a:rPr>
              <a:t> </a:t>
            </a:r>
            <a:r>
              <a:rPr lang="vi-VN" sz="2000" dirty="0" err="1">
                <a:solidFill>
                  <a:schemeClr val="bg1"/>
                </a:solidFill>
                <a:latin typeface="+mj-lt"/>
              </a:rPr>
              <a:t>người</a:t>
            </a:r>
            <a:r>
              <a:rPr lang="vi-VN" sz="2000" dirty="0">
                <a:solidFill>
                  <a:schemeClr val="bg1"/>
                </a:solidFill>
                <a:latin typeface="+mj-lt"/>
              </a:rPr>
              <a:t> </a:t>
            </a:r>
            <a:r>
              <a:rPr lang="vi-VN" sz="2000" dirty="0" err="1">
                <a:solidFill>
                  <a:schemeClr val="bg1"/>
                </a:solidFill>
                <a:latin typeface="+mj-lt"/>
              </a:rPr>
              <a:t>dùng</a:t>
            </a:r>
            <a:r>
              <a:rPr lang="vi-VN" sz="2000" dirty="0">
                <a:solidFill>
                  <a:schemeClr val="bg1"/>
                </a:solidFill>
                <a:latin typeface="+mj-lt"/>
              </a:rPr>
              <a:t>. </a:t>
            </a:r>
            <a:r>
              <a:rPr lang="vi-VN" sz="2000" dirty="0" err="1">
                <a:solidFill>
                  <a:schemeClr val="bg1"/>
                </a:solidFill>
                <a:latin typeface="+mj-lt"/>
              </a:rPr>
              <a:t>Chúng</a:t>
            </a:r>
            <a:r>
              <a:rPr lang="vi-VN" sz="2000" dirty="0">
                <a:solidFill>
                  <a:schemeClr val="bg1"/>
                </a:solidFill>
                <a:latin typeface="+mj-lt"/>
              </a:rPr>
              <a:t> không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bất</a:t>
            </a:r>
            <a:r>
              <a:rPr lang="vi-VN" sz="2000" dirty="0">
                <a:solidFill>
                  <a:schemeClr val="bg1"/>
                </a:solidFill>
                <a:latin typeface="+mj-lt"/>
              </a:rPr>
              <a:t> </a:t>
            </a:r>
            <a:r>
              <a:rPr lang="vi-VN" sz="2000" dirty="0" err="1">
                <a:solidFill>
                  <a:schemeClr val="bg1"/>
                </a:solidFill>
                <a:latin typeface="+mj-lt"/>
              </a:rPr>
              <a:t>kỳ</a:t>
            </a:r>
            <a:r>
              <a:rPr lang="vi-VN" sz="2000" dirty="0">
                <a:solidFill>
                  <a:schemeClr val="bg1"/>
                </a:solidFill>
                <a:latin typeface="+mj-lt"/>
              </a:rPr>
              <a:t> </a:t>
            </a:r>
            <a:r>
              <a:rPr lang="vi-VN" sz="2000" dirty="0" err="1">
                <a:solidFill>
                  <a:schemeClr val="bg1"/>
                </a:solidFill>
                <a:latin typeface="+mj-lt"/>
              </a:rPr>
              <a:t>phụ</a:t>
            </a:r>
            <a:r>
              <a:rPr lang="vi-VN" sz="2000" dirty="0">
                <a:solidFill>
                  <a:schemeClr val="bg1"/>
                </a:solidFill>
                <a:latin typeface="+mj-lt"/>
              </a:rPr>
              <a:t> </a:t>
            </a:r>
            <a:r>
              <a:rPr lang="vi-VN" sz="2000" dirty="0" err="1">
                <a:solidFill>
                  <a:schemeClr val="bg1"/>
                </a:solidFill>
                <a:latin typeface="+mj-lt"/>
              </a:rPr>
              <a:t>thuộc</a:t>
            </a:r>
            <a:r>
              <a:rPr lang="vi-VN" sz="2000" dirty="0">
                <a:solidFill>
                  <a:schemeClr val="bg1"/>
                </a:solidFill>
                <a:latin typeface="+mj-lt"/>
              </a:rPr>
              <a:t> </a:t>
            </a:r>
            <a:r>
              <a:rPr lang="vi-VN" sz="2000" dirty="0" err="1">
                <a:solidFill>
                  <a:schemeClr val="bg1"/>
                </a:solidFill>
                <a:latin typeface="+mj-lt"/>
              </a:rPr>
              <a:t>nào</a:t>
            </a:r>
            <a:r>
              <a:rPr lang="vi-VN" sz="2000" dirty="0">
                <a:solidFill>
                  <a:schemeClr val="bg1"/>
                </a:solidFill>
                <a:latin typeface="+mj-lt"/>
              </a:rPr>
              <a:t> </a:t>
            </a:r>
            <a:r>
              <a:rPr lang="vi-VN" sz="2000" dirty="0" err="1">
                <a:solidFill>
                  <a:schemeClr val="bg1"/>
                </a:solidFill>
                <a:latin typeface="+mj-lt"/>
              </a:rPr>
              <a:t>với</a:t>
            </a:r>
            <a:r>
              <a:rPr lang="vi-VN" sz="2000" dirty="0">
                <a:solidFill>
                  <a:schemeClr val="bg1"/>
                </a:solidFill>
                <a:latin typeface="+mj-lt"/>
              </a:rPr>
              <a:t> </a:t>
            </a:r>
            <a:r>
              <a:rPr lang="vi-VN" sz="2000" dirty="0" err="1">
                <a:solidFill>
                  <a:schemeClr val="bg1"/>
                </a:solidFill>
                <a:latin typeface="+mj-lt"/>
              </a:rPr>
              <a:t>bất</a:t>
            </a:r>
            <a:r>
              <a:rPr lang="vi-VN" sz="2000" dirty="0">
                <a:solidFill>
                  <a:schemeClr val="bg1"/>
                </a:solidFill>
                <a:latin typeface="+mj-lt"/>
              </a:rPr>
              <a:t> </a:t>
            </a:r>
            <a:r>
              <a:rPr lang="vi-VN" sz="2000" dirty="0" err="1">
                <a:solidFill>
                  <a:schemeClr val="bg1"/>
                </a:solidFill>
                <a:latin typeface="+mj-lt"/>
              </a:rPr>
              <a:t>kỳ</a:t>
            </a:r>
            <a:r>
              <a:rPr lang="vi-VN" sz="2000" dirty="0">
                <a:solidFill>
                  <a:schemeClr val="bg1"/>
                </a:solidFill>
                <a:latin typeface="+mj-lt"/>
              </a:rPr>
              <a:t> </a:t>
            </a:r>
            <a:r>
              <a:rPr lang="vi-VN" sz="2000" dirty="0" err="1">
                <a:solidFill>
                  <a:schemeClr val="bg1"/>
                </a:solidFill>
                <a:latin typeface="+mj-lt"/>
              </a:rPr>
              <a:t>phần</a:t>
            </a:r>
            <a:r>
              <a:rPr lang="vi-VN" sz="2000" dirty="0">
                <a:solidFill>
                  <a:schemeClr val="bg1"/>
                </a:solidFill>
                <a:latin typeface="+mj-lt"/>
              </a:rPr>
              <a:t> </a:t>
            </a:r>
            <a:r>
              <a:rPr lang="vi-VN" sz="2000" dirty="0" err="1">
                <a:solidFill>
                  <a:schemeClr val="bg1"/>
                </a:solidFill>
                <a:latin typeface="+mj-lt"/>
              </a:rPr>
              <a:t>nào</a:t>
            </a:r>
            <a:r>
              <a:rPr lang="vi-VN" sz="2000" dirty="0">
                <a:solidFill>
                  <a:schemeClr val="bg1"/>
                </a:solidFill>
                <a:latin typeface="+mj-lt"/>
              </a:rPr>
              <a:t> </a:t>
            </a:r>
            <a:r>
              <a:rPr lang="vi-VN" sz="2000" dirty="0" err="1">
                <a:solidFill>
                  <a:schemeClr val="bg1"/>
                </a:solidFill>
                <a:latin typeface="+mj-lt"/>
              </a:rPr>
              <a:t>của</a:t>
            </a:r>
            <a:r>
              <a:rPr lang="vi-VN" sz="2000" dirty="0">
                <a:solidFill>
                  <a:schemeClr val="bg1"/>
                </a:solidFill>
                <a:latin typeface="+mj-lt"/>
              </a:rPr>
              <a:t> </a:t>
            </a:r>
            <a:r>
              <a:rPr lang="vi-VN" sz="2000" dirty="0" err="1">
                <a:solidFill>
                  <a:schemeClr val="bg1"/>
                </a:solidFill>
                <a:latin typeface="+mj-lt"/>
              </a:rPr>
              <a:t>ứng</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a:t>
            </a:r>
            <a:r>
              <a:rPr lang="vi-VN" sz="2000" dirty="0" err="1">
                <a:solidFill>
                  <a:schemeClr val="bg1"/>
                </a:solidFill>
                <a:latin typeface="+mj-lt"/>
              </a:rPr>
              <a:t>và</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a:t>
            </a:r>
            <a:r>
              <a:rPr lang="vi-VN" sz="2000" dirty="0" err="1">
                <a:solidFill>
                  <a:schemeClr val="bg1"/>
                </a:solidFill>
                <a:latin typeface="+mj-lt"/>
              </a:rPr>
              <a:t>sử</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a:t>
            </a:r>
            <a:r>
              <a:rPr lang="vi-VN" sz="2000" dirty="0" err="1">
                <a:solidFill>
                  <a:schemeClr val="bg1"/>
                </a:solidFill>
                <a:latin typeface="+mj-lt"/>
              </a:rPr>
              <a:t>để</a:t>
            </a:r>
            <a:r>
              <a:rPr lang="vi-VN" sz="2000" dirty="0">
                <a:solidFill>
                  <a:schemeClr val="bg1"/>
                </a:solidFill>
                <a:latin typeface="+mj-lt"/>
              </a:rPr>
              <a:t> </a:t>
            </a:r>
            <a:r>
              <a:rPr lang="vi-VN" sz="2000" dirty="0" err="1">
                <a:solidFill>
                  <a:schemeClr val="bg1"/>
                </a:solidFill>
                <a:latin typeface="+mj-lt"/>
              </a:rPr>
              <a:t>hiển</a:t>
            </a:r>
            <a:r>
              <a:rPr lang="vi-VN" sz="2000" dirty="0">
                <a:solidFill>
                  <a:schemeClr val="bg1"/>
                </a:solidFill>
                <a:latin typeface="+mj-lt"/>
              </a:rPr>
              <a:t> </a:t>
            </a:r>
            <a:r>
              <a:rPr lang="vi-VN" sz="2000" dirty="0" err="1">
                <a:solidFill>
                  <a:schemeClr val="bg1"/>
                </a:solidFill>
                <a:latin typeface="+mj-lt"/>
              </a:rPr>
              <a:t>thị</a:t>
            </a:r>
            <a:r>
              <a:rPr lang="vi-VN" sz="2000" dirty="0">
                <a:solidFill>
                  <a:schemeClr val="bg1"/>
                </a:solidFill>
                <a:latin typeface="+mj-lt"/>
              </a:rPr>
              <a:t> </a:t>
            </a:r>
            <a:r>
              <a:rPr lang="vi-VN" sz="2000" dirty="0" err="1">
                <a:solidFill>
                  <a:schemeClr val="bg1"/>
                </a:solidFill>
                <a:latin typeface="+mj-lt"/>
              </a:rPr>
              <a:t>dữ</a:t>
            </a:r>
            <a:r>
              <a:rPr lang="vi-VN" sz="2000" dirty="0">
                <a:solidFill>
                  <a:schemeClr val="bg1"/>
                </a:solidFill>
                <a:latin typeface="+mj-lt"/>
              </a:rPr>
              <a:t> </a:t>
            </a:r>
            <a:r>
              <a:rPr lang="vi-VN" sz="2000" dirty="0" err="1">
                <a:solidFill>
                  <a:schemeClr val="bg1"/>
                </a:solidFill>
                <a:latin typeface="+mj-lt"/>
              </a:rPr>
              <a:t>liệu</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a:t>
            </a:r>
            <a:r>
              <a:rPr lang="vi-VN" sz="2000" dirty="0" err="1">
                <a:solidFill>
                  <a:schemeClr val="bg1"/>
                </a:solidFill>
                <a:latin typeface="+mj-lt"/>
              </a:rPr>
              <a:t>ví</a:t>
            </a:r>
            <a:r>
              <a:rPr lang="vi-VN" sz="2000" dirty="0">
                <a:solidFill>
                  <a:schemeClr val="bg1"/>
                </a:solidFill>
                <a:latin typeface="+mj-lt"/>
              </a:rPr>
              <a:t> </a:t>
            </a:r>
            <a:r>
              <a:rPr lang="vi-VN" sz="2000" dirty="0" err="1">
                <a:solidFill>
                  <a:schemeClr val="bg1"/>
                </a:solidFill>
                <a:latin typeface="+mj-lt"/>
              </a:rPr>
              <a:t>dụ</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danh </a:t>
            </a:r>
            <a:r>
              <a:rPr lang="vi-VN" sz="2000" dirty="0" err="1">
                <a:solidFill>
                  <a:schemeClr val="bg1"/>
                </a:solidFill>
                <a:latin typeface="+mj-lt"/>
              </a:rPr>
              <a:t>sách</a:t>
            </a:r>
            <a:r>
              <a:rPr lang="vi-VN" sz="2000" dirty="0">
                <a:solidFill>
                  <a:schemeClr val="bg1"/>
                </a:solidFill>
                <a:latin typeface="+mj-lt"/>
              </a:rPr>
              <a:t>:</a:t>
            </a:r>
          </a:p>
          <a:p>
            <a:pPr lvl="1" algn="just"/>
            <a:endParaRPr lang="en-US" sz="2000" dirty="0">
              <a:solidFill>
                <a:schemeClr val="bg1"/>
              </a:solidFill>
              <a:latin typeface="+mj-lt"/>
              <a:cs typeface="Times New Roman" panose="02020603050405020304" pitchFamily="18" charset="0"/>
            </a:endParaRPr>
          </a:p>
        </p:txBody>
      </p:sp>
      <p:pic>
        <p:nvPicPr>
          <p:cNvPr id="4" name="Picture 3">
            <a:extLst>
              <a:ext uri="{FF2B5EF4-FFF2-40B4-BE49-F238E27FC236}">
                <a16:creationId xmlns:a16="http://schemas.microsoft.com/office/drawing/2014/main" id="{A39A18E4-38C2-47CE-A87A-3021EB0B1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85" y="2744356"/>
            <a:ext cx="7226769" cy="3961243"/>
          </a:xfrm>
          <a:prstGeom prst="rect">
            <a:avLst/>
          </a:prstGeom>
        </p:spPr>
      </p:pic>
    </p:spTree>
    <p:extLst>
      <p:ext uri="{BB962C8B-B14F-4D97-AF65-F5344CB8AC3E}">
        <p14:creationId xmlns:p14="http://schemas.microsoft.com/office/powerpoint/2010/main" val="2303411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31FD166-4389-4E24-9F5C-580A0D05447E}"/>
              </a:ext>
            </a:extLst>
          </p:cNvPr>
          <p:cNvSpPr txBox="1"/>
          <p:nvPr/>
        </p:nvSpPr>
        <p:spPr>
          <a:xfrm>
            <a:off x="2984030" y="362987"/>
            <a:ext cx="7226769" cy="830997"/>
          </a:xfrm>
          <a:prstGeom prst="rect">
            <a:avLst/>
          </a:prstGeom>
          <a:noFill/>
        </p:spPr>
        <p:txBody>
          <a:bodyPr wrap="square" rtlCol="0">
            <a:spAutoFit/>
          </a:bodyPr>
          <a:lstStyle/>
          <a:p>
            <a:pPr marL="342900" indent="-342900" algn="ctr">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Presentational and Container Component Pattern</a:t>
            </a: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Arial" panose="020B0604020202020204" pitchFamily="34" charset="0"/>
              <a:cs typeface="Arial" panose="020B0604020202020204" pitchFamily="34" charset="0"/>
            </a:endParaRPr>
          </a:p>
        </p:txBody>
      </p:sp>
      <p:sp>
        <p:nvSpPr>
          <p:cNvPr id="136" name="TextBox 135">
            <a:extLst>
              <a:ext uri="{FF2B5EF4-FFF2-40B4-BE49-F238E27FC236}">
                <a16:creationId xmlns:a16="http://schemas.microsoft.com/office/drawing/2014/main" id="{5CD66371-3832-42CD-BFC4-32C0BE5C799D}"/>
              </a:ext>
            </a:extLst>
          </p:cNvPr>
          <p:cNvSpPr txBox="1"/>
          <p:nvPr/>
        </p:nvSpPr>
        <p:spPr>
          <a:xfrm>
            <a:off x="524472" y="1049896"/>
            <a:ext cx="10112029" cy="1015663"/>
          </a:xfrm>
          <a:prstGeom prst="rect">
            <a:avLst/>
          </a:prstGeom>
          <a:noFill/>
        </p:spPr>
        <p:txBody>
          <a:bodyPr wrap="square" rtlCol="0">
            <a:spAutoFit/>
          </a:bodyPr>
          <a:lstStyle/>
          <a:p>
            <a:pPr lvl="1" algn="just"/>
            <a:r>
              <a:rPr lang="vi-VN" sz="2000" dirty="0">
                <a:solidFill>
                  <a:schemeClr val="bg1"/>
                </a:solidFill>
                <a:latin typeface="+mj-lt"/>
              </a:rPr>
              <a:t>Trong </a:t>
            </a:r>
            <a:r>
              <a:rPr lang="vi-VN" sz="2000" dirty="0" err="1">
                <a:solidFill>
                  <a:schemeClr val="bg1"/>
                </a:solidFill>
                <a:latin typeface="+mj-lt"/>
              </a:rPr>
              <a:t>ví</a:t>
            </a:r>
            <a:r>
              <a:rPr lang="vi-VN" sz="2000" dirty="0">
                <a:solidFill>
                  <a:schemeClr val="bg1"/>
                </a:solidFill>
                <a:latin typeface="+mj-lt"/>
              </a:rPr>
              <a:t> </a:t>
            </a:r>
            <a:r>
              <a:rPr lang="vi-VN" sz="2000" dirty="0" err="1">
                <a:solidFill>
                  <a:schemeClr val="bg1"/>
                </a:solidFill>
                <a:latin typeface="+mj-lt"/>
              </a:rPr>
              <a:t>dụ</a:t>
            </a:r>
            <a:r>
              <a:rPr lang="vi-VN" sz="2000" dirty="0">
                <a:solidFill>
                  <a:schemeClr val="bg1"/>
                </a:solidFill>
                <a:latin typeface="+mj-lt"/>
              </a:rPr>
              <a:t> trên, </a:t>
            </a:r>
            <a:r>
              <a:rPr lang="vi-VN" sz="2000" dirty="0" err="1">
                <a:solidFill>
                  <a:schemeClr val="bg1"/>
                </a:solidFill>
                <a:latin typeface="+mj-lt"/>
              </a:rPr>
              <a:t>ItemsList</a:t>
            </a:r>
            <a:r>
              <a:rPr lang="en-US" sz="2000" dirty="0">
                <a:solidFill>
                  <a:schemeClr val="bg1"/>
                </a:solidFill>
                <a:latin typeface="+mj-lt"/>
              </a:rPr>
              <a:t> component </a:t>
            </a:r>
            <a:r>
              <a:rPr lang="vi-VN" sz="2000" dirty="0" err="1">
                <a:solidFill>
                  <a:schemeClr val="bg1"/>
                </a:solidFill>
                <a:latin typeface="+mj-lt"/>
              </a:rPr>
              <a:t>của</a:t>
            </a:r>
            <a:r>
              <a:rPr lang="vi-VN" sz="2000" dirty="0">
                <a:solidFill>
                  <a:schemeClr val="bg1"/>
                </a:solidFill>
                <a:latin typeface="+mj-lt"/>
              </a:rPr>
              <a:t> </a:t>
            </a:r>
            <a:r>
              <a:rPr lang="vi-VN" sz="2000" dirty="0" err="1">
                <a:solidFill>
                  <a:schemeClr val="bg1"/>
                </a:solidFill>
                <a:latin typeface="+mj-lt"/>
              </a:rPr>
              <a:t>chúng</a:t>
            </a:r>
            <a:r>
              <a:rPr lang="vi-VN" sz="2000" dirty="0">
                <a:solidFill>
                  <a:schemeClr val="bg1"/>
                </a:solidFill>
                <a:latin typeface="+mj-lt"/>
              </a:rPr>
              <a:t> ta </a:t>
            </a:r>
            <a:r>
              <a:rPr lang="vi-VN" sz="2000" dirty="0" err="1">
                <a:solidFill>
                  <a:schemeClr val="bg1"/>
                </a:solidFill>
                <a:latin typeface="+mj-lt"/>
              </a:rPr>
              <a:t>chỉ</a:t>
            </a:r>
            <a:r>
              <a:rPr lang="vi-VN" sz="2000" dirty="0">
                <a:solidFill>
                  <a:schemeClr val="bg1"/>
                </a:solidFill>
                <a:latin typeface="+mj-lt"/>
              </a:rPr>
              <a:t> </a:t>
            </a:r>
            <a:r>
              <a:rPr lang="vi-VN" sz="2000" dirty="0" err="1">
                <a:solidFill>
                  <a:schemeClr val="bg1"/>
                </a:solidFill>
                <a:latin typeface="+mj-lt"/>
              </a:rPr>
              <a:t>chịu</a:t>
            </a:r>
            <a:r>
              <a:rPr lang="vi-VN" sz="2000" dirty="0">
                <a:solidFill>
                  <a:schemeClr val="bg1"/>
                </a:solidFill>
                <a:latin typeface="+mj-lt"/>
              </a:rPr>
              <a:t> </a:t>
            </a:r>
            <a:r>
              <a:rPr lang="vi-VN" sz="2000" dirty="0" err="1">
                <a:solidFill>
                  <a:schemeClr val="bg1"/>
                </a:solidFill>
                <a:latin typeface="+mj-lt"/>
              </a:rPr>
              <a:t>trách</a:t>
            </a:r>
            <a:r>
              <a:rPr lang="vi-VN" sz="2000" dirty="0">
                <a:solidFill>
                  <a:schemeClr val="bg1"/>
                </a:solidFill>
                <a:latin typeface="+mj-lt"/>
              </a:rPr>
              <a:t> </a:t>
            </a:r>
            <a:r>
              <a:rPr lang="vi-VN" sz="2000" dirty="0" err="1">
                <a:solidFill>
                  <a:schemeClr val="bg1"/>
                </a:solidFill>
                <a:latin typeface="+mj-lt"/>
              </a:rPr>
              <a:t>nhiệm</a:t>
            </a:r>
            <a:r>
              <a:rPr lang="vi-VN" sz="2000" dirty="0">
                <a:solidFill>
                  <a:schemeClr val="bg1"/>
                </a:solidFill>
                <a:latin typeface="+mj-lt"/>
              </a:rPr>
              <a:t> </a:t>
            </a:r>
            <a:r>
              <a:rPr lang="vi-VN" sz="2000" dirty="0" err="1">
                <a:solidFill>
                  <a:schemeClr val="bg1"/>
                </a:solidFill>
                <a:latin typeface="+mj-lt"/>
              </a:rPr>
              <a:t>hiển</a:t>
            </a:r>
            <a:r>
              <a:rPr lang="vi-VN" sz="2000" dirty="0">
                <a:solidFill>
                  <a:schemeClr val="bg1"/>
                </a:solidFill>
                <a:latin typeface="+mj-lt"/>
              </a:rPr>
              <a:t> </a:t>
            </a:r>
            <a:r>
              <a:rPr lang="vi-VN" sz="2000" dirty="0" err="1">
                <a:solidFill>
                  <a:schemeClr val="bg1"/>
                </a:solidFill>
                <a:latin typeface="+mj-lt"/>
              </a:rPr>
              <a:t>thị</a:t>
            </a:r>
            <a:r>
              <a:rPr lang="vi-VN" sz="2000" dirty="0">
                <a:solidFill>
                  <a:schemeClr val="bg1"/>
                </a:solidFill>
                <a:latin typeface="+mj-lt"/>
              </a:rPr>
              <a:t> </a:t>
            </a:r>
            <a:r>
              <a:rPr lang="vi-VN" sz="2000" dirty="0" err="1">
                <a:solidFill>
                  <a:schemeClr val="bg1"/>
                </a:solidFill>
                <a:latin typeface="+mj-lt"/>
              </a:rPr>
              <a:t>dữ</a:t>
            </a:r>
            <a:r>
              <a:rPr lang="vi-VN" sz="2000" dirty="0">
                <a:solidFill>
                  <a:schemeClr val="bg1"/>
                </a:solidFill>
                <a:latin typeface="+mj-lt"/>
              </a:rPr>
              <a:t> </a:t>
            </a:r>
            <a:r>
              <a:rPr lang="vi-VN" sz="2000" dirty="0" err="1">
                <a:solidFill>
                  <a:schemeClr val="bg1"/>
                </a:solidFill>
                <a:latin typeface="+mj-lt"/>
              </a:rPr>
              <a:t>liệu</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a:t>
            </a:r>
            <a:r>
              <a:rPr lang="vi-VN" sz="2000" dirty="0" err="1">
                <a:solidFill>
                  <a:schemeClr val="bg1"/>
                </a:solidFill>
                <a:latin typeface="+mj-lt"/>
              </a:rPr>
              <a:t>truyền</a:t>
            </a:r>
            <a:r>
              <a:rPr lang="vi-VN" sz="2000" dirty="0">
                <a:solidFill>
                  <a:schemeClr val="bg1"/>
                </a:solidFill>
                <a:latin typeface="+mj-lt"/>
              </a:rPr>
              <a:t> như </a:t>
            </a:r>
            <a:r>
              <a:rPr lang="vi-VN" sz="2000" dirty="0" err="1">
                <a:solidFill>
                  <a:schemeClr val="bg1"/>
                </a:solidFill>
                <a:latin typeface="+mj-lt"/>
              </a:rPr>
              <a:t>props</a:t>
            </a:r>
            <a:r>
              <a:rPr lang="en-US" sz="2000" dirty="0">
                <a:solidFill>
                  <a:schemeClr val="bg1"/>
                </a:solidFill>
                <a:latin typeface="+mj-lt"/>
              </a:rPr>
              <a:t> items </a:t>
            </a:r>
            <a:r>
              <a:rPr lang="vi-VN" sz="2000" dirty="0">
                <a:solidFill>
                  <a:schemeClr val="bg1"/>
                </a:solidFill>
                <a:latin typeface="+mj-lt"/>
              </a:rPr>
              <a:t>trên giao </a:t>
            </a:r>
            <a:r>
              <a:rPr lang="vi-VN" sz="2000" dirty="0" err="1">
                <a:solidFill>
                  <a:schemeClr val="bg1"/>
                </a:solidFill>
                <a:latin typeface="+mj-lt"/>
              </a:rPr>
              <a:t>diện</a:t>
            </a:r>
            <a:r>
              <a:rPr lang="vi-VN" sz="2000" dirty="0">
                <a:solidFill>
                  <a:schemeClr val="bg1"/>
                </a:solidFill>
                <a:latin typeface="+mj-lt"/>
              </a:rPr>
              <a:t> </a:t>
            </a:r>
            <a:r>
              <a:rPr lang="en-US" sz="2000" dirty="0">
                <a:solidFill>
                  <a:schemeClr val="bg1"/>
                </a:solidFill>
                <a:latin typeface="+mj-lt"/>
              </a:rPr>
              <a:t>n</a:t>
            </a:r>
            <a:r>
              <a:rPr lang="vi-VN" sz="2000" dirty="0" err="1">
                <a:solidFill>
                  <a:schemeClr val="bg1"/>
                </a:solidFill>
                <a:latin typeface="+mj-lt"/>
              </a:rPr>
              <a:t>gười</a:t>
            </a:r>
            <a:r>
              <a:rPr lang="vi-VN" sz="2000" dirty="0">
                <a:solidFill>
                  <a:schemeClr val="bg1"/>
                </a:solidFill>
                <a:latin typeface="+mj-lt"/>
              </a:rPr>
              <a:t> </a:t>
            </a:r>
            <a:r>
              <a:rPr lang="vi-VN" sz="2000" dirty="0" err="1">
                <a:solidFill>
                  <a:schemeClr val="bg1"/>
                </a:solidFill>
                <a:latin typeface="+mj-lt"/>
              </a:rPr>
              <a:t>dùng</a:t>
            </a:r>
            <a:r>
              <a:rPr lang="vi-VN" sz="2000" dirty="0">
                <a:solidFill>
                  <a:schemeClr val="bg1"/>
                </a:solidFill>
                <a:latin typeface="+mj-lt"/>
              </a:rPr>
              <a:t>.</a:t>
            </a:r>
            <a:r>
              <a:rPr lang="en-US" sz="2000" dirty="0">
                <a:solidFill>
                  <a:schemeClr val="bg1"/>
                </a:solidFill>
                <a:latin typeface="+mj-lt"/>
              </a:rPr>
              <a:t> </a:t>
            </a:r>
            <a:r>
              <a:rPr lang="en-US" sz="2000" dirty="0" err="1">
                <a:solidFill>
                  <a:schemeClr val="bg1"/>
                </a:solidFill>
                <a:latin typeface="+mj-lt"/>
              </a:rPr>
              <a:t>Nó</a:t>
            </a:r>
            <a:r>
              <a:rPr lang="en-US" sz="2000" dirty="0">
                <a:solidFill>
                  <a:schemeClr val="bg1"/>
                </a:solidFill>
                <a:latin typeface="+mj-lt"/>
              </a:rPr>
              <a:t> </a:t>
            </a:r>
            <a:r>
              <a:rPr lang="en-US" sz="2000" dirty="0" err="1">
                <a:solidFill>
                  <a:schemeClr val="bg1"/>
                </a:solidFill>
                <a:latin typeface="+mj-lt"/>
              </a:rPr>
              <a:t>trình</a:t>
            </a:r>
            <a:r>
              <a:rPr lang="en-US" sz="2000" dirty="0">
                <a:solidFill>
                  <a:schemeClr val="bg1"/>
                </a:solidFill>
                <a:latin typeface="+mj-lt"/>
              </a:rPr>
              <a:t> </a:t>
            </a:r>
            <a:r>
              <a:rPr lang="en-US" sz="2000" dirty="0" err="1">
                <a:solidFill>
                  <a:schemeClr val="bg1"/>
                </a:solidFill>
                <a:latin typeface="+mj-lt"/>
              </a:rPr>
              <a:t>bày</a:t>
            </a:r>
            <a:r>
              <a:rPr lang="en-US" sz="2000" dirty="0">
                <a:solidFill>
                  <a:schemeClr val="bg1"/>
                </a:solidFill>
                <a:latin typeface="+mj-lt"/>
              </a:rPr>
              <a:t> </a:t>
            </a:r>
            <a:r>
              <a:rPr lang="en-US" sz="2000" dirty="0" err="1">
                <a:solidFill>
                  <a:schemeClr val="bg1"/>
                </a:solidFill>
                <a:latin typeface="+mj-lt"/>
              </a:rPr>
              <a:t>và</a:t>
            </a:r>
            <a:r>
              <a:rPr lang="en-US" sz="2000" dirty="0">
                <a:solidFill>
                  <a:schemeClr val="bg1"/>
                </a:solidFill>
                <a:latin typeface="+mj-lt"/>
              </a:rPr>
              <a:t> </a:t>
            </a:r>
            <a:r>
              <a:rPr lang="en-US" sz="2000" dirty="0" err="1">
                <a:solidFill>
                  <a:schemeClr val="bg1"/>
                </a:solidFill>
                <a:latin typeface="+mj-lt"/>
              </a:rPr>
              <a:t>mô</a:t>
            </a:r>
            <a:r>
              <a:rPr lang="en-US" sz="2000" dirty="0">
                <a:solidFill>
                  <a:schemeClr val="bg1"/>
                </a:solidFill>
                <a:latin typeface="+mj-lt"/>
              </a:rPr>
              <a:t> </a:t>
            </a:r>
            <a:r>
              <a:rPr lang="en-US" sz="2000" dirty="0" err="1">
                <a:solidFill>
                  <a:schemeClr val="bg1"/>
                </a:solidFill>
                <a:latin typeface="+mj-lt"/>
              </a:rPr>
              <a:t>tả</a:t>
            </a:r>
            <a:r>
              <a:rPr lang="en-US" sz="2000" dirty="0">
                <a:solidFill>
                  <a:schemeClr val="bg1"/>
                </a:solidFill>
                <a:latin typeface="+mj-lt"/>
              </a:rPr>
              <a:t> </a:t>
            </a:r>
            <a:r>
              <a:rPr lang="en-US" sz="2000" dirty="0" err="1">
                <a:solidFill>
                  <a:schemeClr val="bg1"/>
                </a:solidFill>
                <a:latin typeface="+mj-lt"/>
              </a:rPr>
              <a:t>cho</a:t>
            </a:r>
            <a:r>
              <a:rPr lang="en-US" sz="2000" dirty="0">
                <a:solidFill>
                  <a:schemeClr val="bg1"/>
                </a:solidFill>
                <a:latin typeface="+mj-lt"/>
              </a:rPr>
              <a:t> ng</a:t>
            </a:r>
            <a:r>
              <a:rPr lang="vi-VN" sz="2000" dirty="0">
                <a:solidFill>
                  <a:schemeClr val="bg1"/>
                </a:solidFill>
                <a:latin typeface="+mj-lt"/>
              </a:rPr>
              <a:t>ư</a:t>
            </a:r>
            <a:r>
              <a:rPr lang="en-US" sz="2000" dirty="0" err="1">
                <a:solidFill>
                  <a:schemeClr val="bg1"/>
                </a:solidFill>
                <a:latin typeface="+mj-lt"/>
              </a:rPr>
              <a:t>ời</a:t>
            </a:r>
            <a:r>
              <a:rPr lang="en-US" sz="2000" dirty="0">
                <a:solidFill>
                  <a:schemeClr val="bg1"/>
                </a:solidFill>
                <a:latin typeface="+mj-lt"/>
              </a:rPr>
              <a:t> dung </a:t>
            </a:r>
            <a:r>
              <a:rPr lang="en-US" sz="2000" dirty="0" err="1">
                <a:solidFill>
                  <a:schemeClr val="bg1"/>
                </a:solidFill>
                <a:latin typeface="+mj-lt"/>
              </a:rPr>
              <a:t>thấy</a:t>
            </a:r>
            <a:r>
              <a:rPr lang="en-US" sz="2000" dirty="0">
                <a:solidFill>
                  <a:schemeClr val="bg1"/>
                </a:solidFill>
                <a:latin typeface="+mj-lt"/>
              </a:rPr>
              <a:t> items đ</a:t>
            </a:r>
            <a:r>
              <a:rPr lang="vi-VN" sz="2000" dirty="0">
                <a:solidFill>
                  <a:schemeClr val="bg1"/>
                </a:solidFill>
                <a:latin typeface="+mj-lt"/>
              </a:rPr>
              <a:t>ư</a:t>
            </a:r>
            <a:r>
              <a:rPr lang="en-US" sz="2000" dirty="0" err="1">
                <a:solidFill>
                  <a:schemeClr val="bg1"/>
                </a:solidFill>
                <a:latin typeface="+mj-lt"/>
              </a:rPr>
              <a:t>ợc</a:t>
            </a:r>
            <a:r>
              <a:rPr lang="en-US" sz="2000" dirty="0">
                <a:solidFill>
                  <a:schemeClr val="bg1"/>
                </a:solidFill>
                <a:latin typeface="+mj-lt"/>
              </a:rPr>
              <a:t> </a:t>
            </a:r>
            <a:r>
              <a:rPr lang="en-US" sz="2000" dirty="0" err="1">
                <a:solidFill>
                  <a:schemeClr val="bg1"/>
                </a:solidFill>
                <a:latin typeface="+mj-lt"/>
              </a:rPr>
              <a:t>hiển</a:t>
            </a:r>
            <a:r>
              <a:rPr lang="en-US" sz="2000" dirty="0">
                <a:solidFill>
                  <a:schemeClr val="bg1"/>
                </a:solidFill>
                <a:latin typeface="+mj-lt"/>
              </a:rPr>
              <a:t> </a:t>
            </a:r>
            <a:r>
              <a:rPr lang="en-US" sz="2000" dirty="0" err="1">
                <a:solidFill>
                  <a:schemeClr val="bg1"/>
                </a:solidFill>
                <a:latin typeface="+mj-lt"/>
              </a:rPr>
              <a:t>thị</a:t>
            </a:r>
            <a:r>
              <a:rPr lang="en-US" sz="2000" dirty="0">
                <a:solidFill>
                  <a:schemeClr val="bg1"/>
                </a:solidFill>
                <a:latin typeface="+mj-lt"/>
              </a:rPr>
              <a:t> </a:t>
            </a:r>
            <a:r>
              <a:rPr lang="en-US" sz="2000" dirty="0" err="1">
                <a:solidFill>
                  <a:schemeClr val="bg1"/>
                </a:solidFill>
                <a:latin typeface="+mj-lt"/>
              </a:rPr>
              <a:t>nh</a:t>
            </a:r>
            <a:r>
              <a:rPr lang="vi-VN" sz="2000" dirty="0">
                <a:solidFill>
                  <a:schemeClr val="bg1"/>
                </a:solidFill>
                <a:latin typeface="+mj-lt"/>
              </a:rPr>
              <a:t>ư</a:t>
            </a:r>
            <a:r>
              <a:rPr lang="en-US" sz="2000" dirty="0">
                <a:solidFill>
                  <a:schemeClr val="bg1"/>
                </a:solidFill>
                <a:latin typeface="+mj-lt"/>
              </a:rPr>
              <a:t> </a:t>
            </a:r>
            <a:r>
              <a:rPr lang="en-US" sz="2000" dirty="0" err="1">
                <a:solidFill>
                  <a:schemeClr val="bg1"/>
                </a:solidFill>
                <a:latin typeface="+mj-lt"/>
              </a:rPr>
              <a:t>nào</a:t>
            </a:r>
            <a:r>
              <a:rPr lang="en-US" sz="2000" dirty="0">
                <a:solidFill>
                  <a:schemeClr val="bg1"/>
                </a:solidFill>
                <a:latin typeface="+mj-lt"/>
              </a:rPr>
              <a:t> </a:t>
            </a:r>
            <a:r>
              <a:rPr lang="en-US" sz="2000" dirty="0" err="1">
                <a:solidFill>
                  <a:schemeClr val="bg1"/>
                </a:solidFill>
                <a:latin typeface="+mj-lt"/>
              </a:rPr>
              <a:t>chứ</a:t>
            </a:r>
            <a:r>
              <a:rPr lang="en-US" sz="2000" dirty="0">
                <a:solidFill>
                  <a:schemeClr val="bg1"/>
                </a:solidFill>
                <a:latin typeface="+mj-lt"/>
              </a:rPr>
              <a:t> </a:t>
            </a:r>
            <a:r>
              <a:rPr lang="en-US" sz="2000" dirty="0" err="1">
                <a:solidFill>
                  <a:schemeClr val="bg1"/>
                </a:solidFill>
                <a:latin typeface="+mj-lt"/>
              </a:rPr>
              <a:t>không</a:t>
            </a:r>
            <a:r>
              <a:rPr lang="en-US" sz="2000" dirty="0">
                <a:solidFill>
                  <a:schemeClr val="bg1"/>
                </a:solidFill>
                <a:latin typeface="+mj-lt"/>
              </a:rPr>
              <a:t> </a:t>
            </a:r>
            <a:r>
              <a:rPr lang="en-US" sz="2000" dirty="0" err="1">
                <a:solidFill>
                  <a:schemeClr val="bg1"/>
                </a:solidFill>
                <a:latin typeface="+mj-lt"/>
              </a:rPr>
              <a:t>trực</a:t>
            </a:r>
            <a:r>
              <a:rPr lang="en-US" sz="2000" dirty="0">
                <a:solidFill>
                  <a:schemeClr val="bg1"/>
                </a:solidFill>
                <a:latin typeface="+mj-lt"/>
              </a:rPr>
              <a:t> </a:t>
            </a:r>
            <a:r>
              <a:rPr lang="en-US" sz="2000" dirty="0" err="1">
                <a:solidFill>
                  <a:schemeClr val="bg1"/>
                </a:solidFill>
                <a:latin typeface="+mj-lt"/>
              </a:rPr>
              <a:t>tiếp</a:t>
            </a:r>
            <a:r>
              <a:rPr lang="en-US" sz="2000" dirty="0">
                <a:solidFill>
                  <a:schemeClr val="bg1"/>
                </a:solidFill>
                <a:latin typeface="+mj-lt"/>
              </a:rPr>
              <a:t> </a:t>
            </a:r>
            <a:r>
              <a:rPr lang="en-US" sz="2000" dirty="0" err="1">
                <a:solidFill>
                  <a:schemeClr val="bg1"/>
                </a:solidFill>
                <a:latin typeface="+mj-lt"/>
              </a:rPr>
              <a:t>xử</a:t>
            </a:r>
            <a:r>
              <a:rPr lang="en-US" sz="2000" dirty="0">
                <a:solidFill>
                  <a:schemeClr val="bg1"/>
                </a:solidFill>
                <a:latin typeface="+mj-lt"/>
              </a:rPr>
              <a:t> </a:t>
            </a:r>
            <a:r>
              <a:rPr lang="en-US" sz="2000" dirty="0" err="1">
                <a:solidFill>
                  <a:schemeClr val="bg1"/>
                </a:solidFill>
                <a:latin typeface="+mj-lt"/>
              </a:rPr>
              <a:t>lí</a:t>
            </a:r>
            <a:r>
              <a:rPr lang="en-US" sz="2000" dirty="0">
                <a:solidFill>
                  <a:schemeClr val="bg1"/>
                </a:solidFill>
                <a:latin typeface="+mj-lt"/>
              </a:rPr>
              <a:t> logic </a:t>
            </a:r>
            <a:r>
              <a:rPr lang="en-US" sz="2000" dirty="0" err="1">
                <a:solidFill>
                  <a:schemeClr val="bg1"/>
                </a:solidFill>
                <a:latin typeface="+mj-lt"/>
              </a:rPr>
              <a:t>thay</a:t>
            </a:r>
            <a:r>
              <a:rPr lang="en-US" sz="2000" dirty="0">
                <a:solidFill>
                  <a:schemeClr val="bg1"/>
                </a:solidFill>
                <a:latin typeface="+mj-lt"/>
              </a:rPr>
              <a:t> </a:t>
            </a:r>
            <a:r>
              <a:rPr lang="en-US" sz="2000" dirty="0" err="1">
                <a:solidFill>
                  <a:schemeClr val="bg1"/>
                </a:solidFill>
                <a:latin typeface="+mj-lt"/>
              </a:rPr>
              <a:t>đổi</a:t>
            </a:r>
            <a:r>
              <a:rPr lang="en-US" sz="2000" dirty="0">
                <a:solidFill>
                  <a:schemeClr val="bg1"/>
                </a:solidFill>
                <a:latin typeface="+mj-lt"/>
              </a:rPr>
              <a:t> props items</a:t>
            </a:r>
            <a:endParaRPr lang="en-US" sz="20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2168252501"/>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31FD166-4389-4E24-9F5C-580A0D05447E}"/>
              </a:ext>
            </a:extLst>
          </p:cNvPr>
          <p:cNvSpPr txBox="1"/>
          <p:nvPr/>
        </p:nvSpPr>
        <p:spPr>
          <a:xfrm>
            <a:off x="2407111" y="128856"/>
            <a:ext cx="7226769" cy="830997"/>
          </a:xfrm>
          <a:prstGeom prst="rect">
            <a:avLst/>
          </a:prstGeom>
          <a:noFill/>
        </p:spPr>
        <p:txBody>
          <a:bodyPr wrap="square" rtlCol="0">
            <a:spAutoFit/>
          </a:bodyPr>
          <a:lstStyle/>
          <a:p>
            <a:pPr marL="342900" indent="-342900" algn="ctr">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Container Component Pattern</a:t>
            </a: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Arial" panose="020B0604020202020204" pitchFamily="34" charset="0"/>
              <a:cs typeface="Arial" panose="020B0604020202020204" pitchFamily="34" charset="0"/>
            </a:endParaRPr>
          </a:p>
        </p:txBody>
      </p:sp>
      <p:sp>
        <p:nvSpPr>
          <p:cNvPr id="136" name="TextBox 135">
            <a:extLst>
              <a:ext uri="{FF2B5EF4-FFF2-40B4-BE49-F238E27FC236}">
                <a16:creationId xmlns:a16="http://schemas.microsoft.com/office/drawing/2014/main" id="{5CD66371-3832-42CD-BFC4-32C0BE5C799D}"/>
              </a:ext>
            </a:extLst>
          </p:cNvPr>
          <p:cNvSpPr txBox="1"/>
          <p:nvPr/>
        </p:nvSpPr>
        <p:spPr>
          <a:xfrm>
            <a:off x="311240" y="940364"/>
            <a:ext cx="10112029" cy="923330"/>
          </a:xfrm>
          <a:prstGeom prst="rect">
            <a:avLst/>
          </a:prstGeom>
          <a:noFill/>
        </p:spPr>
        <p:txBody>
          <a:bodyPr wrap="square" rtlCol="0">
            <a:spAutoFit/>
          </a:bodyPr>
          <a:lstStyle/>
          <a:p>
            <a:pPr lvl="1" algn="just"/>
            <a:r>
              <a:rPr lang="vi-VN" b="1" dirty="0" err="1">
                <a:solidFill>
                  <a:schemeClr val="accent1">
                    <a:lumMod val="60000"/>
                    <a:lumOff val="40000"/>
                  </a:schemeClr>
                </a:solidFill>
              </a:rPr>
              <a:t>Container</a:t>
            </a:r>
            <a:r>
              <a:rPr lang="vi-VN" b="1" dirty="0">
                <a:solidFill>
                  <a:schemeClr val="accent1">
                    <a:lumMod val="60000"/>
                    <a:lumOff val="40000"/>
                  </a:schemeClr>
                </a:solidFill>
              </a:rPr>
              <a:t> </a:t>
            </a:r>
            <a:r>
              <a:rPr lang="vi-VN" b="1" dirty="0" err="1">
                <a:solidFill>
                  <a:schemeClr val="accent1">
                    <a:lumMod val="60000"/>
                    <a:lumOff val="40000"/>
                  </a:schemeClr>
                </a:solidFill>
              </a:rPr>
              <a:t>Components</a:t>
            </a:r>
            <a:r>
              <a:rPr lang="vi-VN" b="1" dirty="0">
                <a:solidFill>
                  <a:schemeClr val="accent1">
                    <a:lumMod val="60000"/>
                    <a:lumOff val="40000"/>
                  </a:schemeClr>
                </a:solidFill>
              </a:rPr>
              <a:t>:</a:t>
            </a:r>
            <a:r>
              <a:rPr lang="vi-VN" b="1" dirty="0"/>
              <a:t> </a:t>
            </a:r>
            <a:r>
              <a:rPr lang="vi-VN" dirty="0">
                <a:solidFill>
                  <a:schemeClr val="bg1"/>
                </a:solidFill>
                <a:latin typeface="Times New Roman" panose="02020603050405020304" pitchFamily="18" charset="0"/>
                <a:cs typeface="Times New Roman" panose="02020603050405020304" pitchFamily="18" charset="0"/>
              </a:rPr>
              <a:t> Không </a:t>
            </a:r>
            <a:r>
              <a:rPr lang="vi-VN" dirty="0" err="1">
                <a:solidFill>
                  <a:schemeClr val="bg1"/>
                </a:solidFill>
                <a:latin typeface="Times New Roman" panose="02020603050405020304" pitchFamily="18" charset="0"/>
                <a:cs typeface="Times New Roman" panose="02020603050405020304" pitchFamily="18" charset="0"/>
              </a:rPr>
              <a:t>giống</a:t>
            </a:r>
            <a:r>
              <a:rPr lang="vi-VN" dirty="0">
                <a:solidFill>
                  <a:schemeClr val="bg1"/>
                </a:solidFill>
                <a:latin typeface="Times New Roman" panose="02020603050405020304" pitchFamily="18" charset="0"/>
                <a:cs typeface="Times New Roman" panose="02020603050405020304" pitchFamily="18" charset="0"/>
              </a:rPr>
              <a:t> như </a:t>
            </a:r>
            <a:r>
              <a:rPr lang="vi-VN" dirty="0" err="1">
                <a:solidFill>
                  <a:schemeClr val="bg1"/>
                </a:solidFill>
                <a:latin typeface="Times New Roman" panose="02020603050405020304" pitchFamily="18" charset="0"/>
                <a:cs typeface="Times New Roman" panose="02020603050405020304" pitchFamily="18" charset="0"/>
              </a:rPr>
              <a:t>các</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thành</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phần</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trình</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bày</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các</a:t>
            </a:r>
            <a:r>
              <a:rPr lang="vi-VN"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component container </a:t>
            </a:r>
            <a:r>
              <a:rPr lang="vi-VN" dirty="0" err="1">
                <a:solidFill>
                  <a:schemeClr val="bg1"/>
                </a:solidFill>
                <a:latin typeface="Times New Roman" panose="02020603050405020304" pitchFamily="18" charset="0"/>
                <a:cs typeface="Times New Roman" panose="02020603050405020304" pitchFamily="18" charset="0"/>
              </a:rPr>
              <a:t>chịu</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trách</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nhiệm</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nhiều</a:t>
            </a:r>
            <a:r>
              <a:rPr lang="vi-VN" dirty="0">
                <a:solidFill>
                  <a:schemeClr val="bg1"/>
                </a:solidFill>
                <a:latin typeface="Times New Roman" panose="02020603050405020304" pitchFamily="18" charset="0"/>
                <a:cs typeface="Times New Roman" panose="02020603050405020304" pitchFamily="18" charset="0"/>
              </a:rPr>
              <a:t> hơn </a:t>
            </a:r>
            <a:r>
              <a:rPr lang="vi-VN" dirty="0" err="1">
                <a:solidFill>
                  <a:schemeClr val="bg1"/>
                </a:solidFill>
                <a:latin typeface="Times New Roman" panose="02020603050405020304" pitchFamily="18" charset="0"/>
                <a:cs typeface="Times New Roman" panose="02020603050405020304" pitchFamily="18" charset="0"/>
              </a:rPr>
              <a:t>về</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cách</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mọi</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thứ</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hoạt</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động</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Chúng</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thường</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là</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các</a:t>
            </a:r>
            <a:r>
              <a:rPr lang="vi-VN"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component </a:t>
            </a:r>
            <a:r>
              <a:rPr lang="vi-VN" dirty="0" err="1">
                <a:solidFill>
                  <a:schemeClr val="bg1"/>
                </a:solidFill>
                <a:latin typeface="Times New Roman" panose="02020603050405020304" pitchFamily="18" charset="0"/>
                <a:cs typeface="Times New Roman" panose="02020603050405020304" pitchFamily="18" charset="0"/>
              </a:rPr>
              <a:t>chứa</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các</a:t>
            </a:r>
            <a:r>
              <a:rPr lang="vi-VN" dirty="0">
                <a:solidFill>
                  <a:schemeClr val="bg1"/>
                </a:solidFill>
                <a:latin typeface="Times New Roman" panose="02020603050405020304" pitchFamily="18" charset="0"/>
                <a:cs typeface="Times New Roman" panose="02020603050405020304" pitchFamily="18" charset="0"/>
              </a:rPr>
              <a:t> phương </a:t>
            </a:r>
            <a:r>
              <a:rPr lang="vi-VN" dirty="0" err="1">
                <a:solidFill>
                  <a:schemeClr val="bg1"/>
                </a:solidFill>
                <a:latin typeface="Times New Roman" panose="02020603050405020304" pitchFamily="18" charset="0"/>
                <a:cs typeface="Times New Roman" panose="02020603050405020304" pitchFamily="18" charset="0"/>
              </a:rPr>
              <a:t>thức</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vòng</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đời</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và</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các</a:t>
            </a:r>
            <a:r>
              <a:rPr lang="vi-VN"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component container </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Nó</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cũng</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là</a:t>
            </a:r>
            <a:r>
              <a:rPr lang="vi-VN" dirty="0">
                <a:solidFill>
                  <a:schemeClr val="bg1"/>
                </a:solidFill>
                <a:latin typeface="Times New Roman" panose="02020603050405020304" pitchFamily="18" charset="0"/>
                <a:cs typeface="Times New Roman" panose="02020603050405020304" pitchFamily="18" charset="0"/>
              </a:rPr>
              <a:t> nơi </a:t>
            </a:r>
            <a:r>
              <a:rPr lang="vi-VN" dirty="0" err="1">
                <a:solidFill>
                  <a:schemeClr val="bg1"/>
                </a:solidFill>
                <a:latin typeface="Times New Roman" panose="02020603050405020304" pitchFamily="18" charset="0"/>
                <a:cs typeface="Times New Roman" panose="02020603050405020304" pitchFamily="18" charset="0"/>
              </a:rPr>
              <a:t>diễn</a:t>
            </a:r>
            <a:r>
              <a:rPr lang="vi-VN" dirty="0">
                <a:solidFill>
                  <a:schemeClr val="bg1"/>
                </a:solidFill>
                <a:latin typeface="Times New Roman" panose="02020603050405020304" pitchFamily="18" charset="0"/>
                <a:cs typeface="Times New Roman" panose="02020603050405020304" pitchFamily="18" charset="0"/>
              </a:rPr>
              <a:t> ra </a:t>
            </a:r>
            <a:r>
              <a:rPr lang="vi-VN" dirty="0" err="1">
                <a:solidFill>
                  <a:schemeClr val="bg1"/>
                </a:solidFill>
                <a:latin typeface="Times New Roman" panose="02020603050405020304" pitchFamily="18" charset="0"/>
                <a:cs typeface="Times New Roman" panose="02020603050405020304" pitchFamily="18" charset="0"/>
              </a:rPr>
              <a:t>quá</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trình</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tìm</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nạp</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dữ</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liệu</a:t>
            </a:r>
            <a:r>
              <a:rPr lang="vi-VN" dirty="0">
                <a:solidFill>
                  <a:schemeClr val="bg1"/>
                </a:solidFill>
                <a:latin typeface="Times New Roman" panose="02020603050405020304" pitchFamily="18" charset="0"/>
                <a:cs typeface="Times New Roman" panose="02020603050405020304" pitchFamily="18" charset="0"/>
              </a:rPr>
              <a:t>.</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53C969B-1CCF-4840-A696-4C87F11D7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02" y="2055303"/>
            <a:ext cx="5901146" cy="4591814"/>
          </a:xfrm>
          <a:prstGeom prst="rect">
            <a:avLst/>
          </a:prstGeom>
        </p:spPr>
      </p:pic>
    </p:spTree>
    <p:extLst>
      <p:ext uri="{BB962C8B-B14F-4D97-AF65-F5344CB8AC3E}">
        <p14:creationId xmlns:p14="http://schemas.microsoft.com/office/powerpoint/2010/main" val="3882016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CD66371-3832-42CD-BFC4-32C0BE5C799D}"/>
              </a:ext>
            </a:extLst>
          </p:cNvPr>
          <p:cNvSpPr txBox="1"/>
          <p:nvPr/>
        </p:nvSpPr>
        <p:spPr>
          <a:xfrm>
            <a:off x="581785" y="206497"/>
            <a:ext cx="10112029" cy="3385542"/>
          </a:xfrm>
          <a:prstGeom prst="rect">
            <a:avLst/>
          </a:prstGeom>
          <a:noFill/>
        </p:spPr>
        <p:txBody>
          <a:bodyPr wrap="square" rtlCol="0">
            <a:spAutoFit/>
          </a:bodyPr>
          <a:lstStyle/>
          <a:p>
            <a:r>
              <a:rPr lang="vi-VN" sz="2000" dirty="0" err="1">
                <a:solidFill>
                  <a:schemeClr val="bg1"/>
                </a:solidFill>
                <a:latin typeface="+mj-lt"/>
              </a:rPr>
              <a:t>Giả</a:t>
            </a:r>
            <a:r>
              <a:rPr lang="vi-VN" sz="2000" dirty="0">
                <a:solidFill>
                  <a:schemeClr val="bg1"/>
                </a:solidFill>
                <a:latin typeface="+mj-lt"/>
              </a:rPr>
              <a:t> </a:t>
            </a:r>
            <a:r>
              <a:rPr lang="vi-VN" sz="2000" dirty="0" err="1">
                <a:solidFill>
                  <a:schemeClr val="bg1"/>
                </a:solidFill>
                <a:latin typeface="+mj-lt"/>
              </a:rPr>
              <a:t>sử</a:t>
            </a:r>
            <a:r>
              <a:rPr lang="vi-VN" sz="2000" dirty="0">
                <a:solidFill>
                  <a:schemeClr val="bg1"/>
                </a:solidFill>
                <a:latin typeface="+mj-lt"/>
              </a:rPr>
              <a:t> </a:t>
            </a:r>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muốn</a:t>
            </a:r>
            <a:r>
              <a:rPr lang="vi-VN" sz="2000" dirty="0">
                <a:solidFill>
                  <a:schemeClr val="bg1"/>
                </a:solidFill>
                <a:latin typeface="+mj-lt"/>
              </a:rPr>
              <a:t> </a:t>
            </a:r>
            <a:r>
              <a:rPr lang="vi-VN" sz="2000" dirty="0" err="1">
                <a:solidFill>
                  <a:schemeClr val="bg1"/>
                </a:solidFill>
                <a:latin typeface="+mj-lt"/>
              </a:rPr>
              <a:t>cài</a:t>
            </a:r>
            <a:r>
              <a:rPr lang="vi-VN" sz="2000" dirty="0">
                <a:solidFill>
                  <a:schemeClr val="bg1"/>
                </a:solidFill>
                <a:latin typeface="+mj-lt"/>
              </a:rPr>
              <a:t> </a:t>
            </a:r>
            <a:r>
              <a:rPr lang="vi-VN" sz="2000" dirty="0" err="1">
                <a:solidFill>
                  <a:schemeClr val="bg1"/>
                </a:solidFill>
                <a:latin typeface="+mj-lt"/>
              </a:rPr>
              <a:t>đặt</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a:t>
            </a:r>
            <a:r>
              <a:rPr lang="vi-VN" sz="2000" b="1" dirty="0" err="1">
                <a:solidFill>
                  <a:schemeClr val="bg1"/>
                </a:solidFill>
                <a:latin typeface="+mj-lt"/>
              </a:rPr>
              <a:t>custom</a:t>
            </a:r>
            <a:r>
              <a:rPr lang="vi-VN" sz="2000" dirty="0">
                <a:solidFill>
                  <a:schemeClr val="bg1"/>
                </a:solidFill>
                <a:latin typeface="+mj-lt"/>
              </a:rPr>
              <a:t> </a:t>
            </a:r>
            <a:r>
              <a:rPr lang="vi-VN" sz="2000" b="1" dirty="0" err="1">
                <a:solidFill>
                  <a:schemeClr val="bg1"/>
                </a:solidFill>
                <a:latin typeface="+mj-lt"/>
              </a:rPr>
              <a:t>select</a:t>
            </a:r>
            <a:r>
              <a:rPr lang="vi-VN" sz="2000" dirty="0">
                <a:solidFill>
                  <a:schemeClr val="bg1"/>
                </a:solidFill>
                <a:latin typeface="+mj-lt"/>
              </a:rPr>
              <a:t> trong </a:t>
            </a:r>
            <a:r>
              <a:rPr lang="vi-VN" sz="2000" dirty="0" err="1">
                <a:solidFill>
                  <a:schemeClr val="bg1"/>
                </a:solidFill>
                <a:latin typeface="+mj-lt"/>
              </a:rPr>
              <a:t>React</a:t>
            </a:r>
            <a:r>
              <a:rPr lang="vi-VN" sz="2000" dirty="0">
                <a:solidFill>
                  <a:schemeClr val="bg1"/>
                </a:solidFill>
                <a:latin typeface="+mj-lt"/>
              </a:rPr>
              <a:t> như sau:</a:t>
            </a:r>
            <a:r>
              <a:rPr lang="en-US" sz="2000" dirty="0">
                <a:solidFill>
                  <a:schemeClr val="bg1"/>
                </a:solidFill>
                <a:latin typeface="+mj-lt"/>
                <a:cs typeface="Times New Roman" panose="02020603050405020304" pitchFamily="18" charset="0"/>
              </a:rPr>
              <a:t> </a:t>
            </a:r>
          </a:p>
          <a:p>
            <a:endParaRPr lang="en-US" sz="2000" dirty="0">
              <a:solidFill>
                <a:schemeClr val="bg1"/>
              </a:solidFill>
              <a:latin typeface="+mj-lt"/>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Component </a:t>
            </a:r>
            <a:r>
              <a:rPr lang="en-US" sz="2000" dirty="0" err="1">
                <a:solidFill>
                  <a:schemeClr val="bg1"/>
                </a:solidFill>
                <a:latin typeface="Times New Roman" panose="02020603050405020304" pitchFamily="18" charset="0"/>
                <a:cs typeface="Times New Roman" panose="02020603050405020304" pitchFamily="18" charset="0"/>
              </a:rPr>
              <a:t>này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ở </a:t>
            </a:r>
            <a:r>
              <a:rPr lang="en-US" sz="2000" dirty="0" err="1">
                <a:solidFill>
                  <a:schemeClr val="bg1"/>
                </a:solidFill>
                <a:latin typeface="Times New Roman" panose="02020603050405020304" pitchFamily="18" charset="0"/>
                <a:cs typeface="Times New Roman" panose="02020603050405020304" pitchFamily="18" charset="0"/>
              </a:rPr>
              <a:t>nhiều</a:t>
            </a:r>
            <a:r>
              <a:rPr lang="en-US" sz="2000" dirty="0">
                <a:solidFill>
                  <a:schemeClr val="bg1"/>
                </a:solidFill>
                <a:latin typeface="Times New Roman" panose="02020603050405020304" pitchFamily="18" charset="0"/>
                <a:cs typeface="Times New Roman" panose="02020603050405020304" pitchFamily="18" charset="0"/>
              </a:rPr>
              <a:t> page </a:t>
            </a:r>
            <a:r>
              <a:rPr lang="en-US" sz="2000" dirty="0" err="1">
                <a:solidFill>
                  <a:schemeClr val="bg1"/>
                </a:solidFill>
                <a:latin typeface="Times New Roman" panose="02020603050405020304" pitchFamily="18" charset="0"/>
                <a:cs typeface="Times New Roman" panose="02020603050405020304" pitchFamily="18" charset="0"/>
              </a:rPr>
              <a:t>nh</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a:solidFill>
                  <a:schemeClr val="bg1"/>
                </a:solidFill>
                <a:latin typeface="Times New Roman" panose="02020603050405020304" pitchFamily="18" charset="0"/>
                <a:cs typeface="Times New Roman" panose="02020603050405020304" pitchFamily="18" charset="0"/>
              </a:rPr>
              <a:t>ng </a:t>
            </a:r>
            <a:r>
              <a:rPr lang="en-US" sz="2000" dirty="0" err="1">
                <a:solidFill>
                  <a:schemeClr val="bg1"/>
                </a:solidFill>
                <a:latin typeface="Times New Roman" panose="02020603050405020304" pitchFamily="18" charset="0"/>
                <a:cs typeface="Times New Roman" panose="02020603050405020304" pitchFamily="18" charset="0"/>
              </a:rPr>
              <a:t>nó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sẽ</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không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dễ</a:t>
            </a:r>
            <a:r>
              <a:rPr lang="en-US" sz="2000" dirty="0">
                <a:solidFill>
                  <a:schemeClr val="bg1"/>
                </a:solidFill>
                <a:latin typeface="Times New Roman" panose="02020603050405020304" pitchFamily="18" charset="0"/>
                <a:cs typeface="Times New Roman" panose="02020603050405020304" pitchFamily="18" charset="0"/>
              </a:rPr>
              <a:t> custom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không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hoạt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một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số</a:t>
            </a:r>
            <a:r>
              <a:rPr lang="en-US" sz="2000" dirty="0">
                <a:solidFill>
                  <a:schemeClr val="bg1"/>
                </a:solidFill>
                <a:latin typeface="Times New Roman" panose="02020603050405020304" pitchFamily="18" charset="0"/>
                <a:cs typeface="Times New Roman" panose="02020603050405020304" pitchFamily="18" charset="0"/>
              </a:rPr>
              <a:t> tr</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err="1">
                <a:solidFill>
                  <a:schemeClr val="bg1"/>
                </a:solidFill>
                <a:latin typeface="Times New Roman" panose="02020603050405020304" pitchFamily="18" charset="0"/>
                <a:cs typeface="Times New Roman" panose="02020603050405020304" pitchFamily="18" charset="0"/>
              </a:rPr>
              <a:t>ờng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hợp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ta </a:t>
            </a:r>
            <a:r>
              <a:rPr lang="en-US" sz="2000" dirty="0" err="1">
                <a:solidFill>
                  <a:schemeClr val="bg1"/>
                </a:solidFill>
                <a:latin typeface="Times New Roman" panose="02020603050405020304" pitchFamily="18" charset="0"/>
                <a:cs typeface="Times New Roman" panose="02020603050405020304" pitchFamily="18" charset="0"/>
              </a:rPr>
              <a:t>muốn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thay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đổi</a:t>
            </a:r>
            <a:r>
              <a:rPr lang="en-US" sz="2000" dirty="0">
                <a:solidFill>
                  <a:schemeClr val="bg1"/>
                </a:solidFill>
                <a:latin typeface="Times New Roman" panose="02020603050405020304" pitchFamily="18" charset="0"/>
                <a:cs typeface="Times New Roman" panose="02020603050405020304" pitchFamily="18" charset="0"/>
              </a:rPr>
              <a:t> display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từng</a:t>
            </a:r>
            <a:r>
              <a:rPr lang="en-US" sz="2000" dirty="0">
                <a:solidFill>
                  <a:schemeClr val="bg1"/>
                </a:solidFill>
                <a:latin typeface="Times New Roman" panose="02020603050405020304" pitchFamily="18" charset="0"/>
                <a:cs typeface="Times New Roman" panose="02020603050405020304" pitchFamily="18" charset="0"/>
              </a:rPr>
              <a:t> option </a:t>
            </a:r>
            <a:r>
              <a:rPr lang="en-US" sz="2000" dirty="0" err="1">
                <a:solidFill>
                  <a:schemeClr val="bg1"/>
                </a:solidFill>
                <a:latin typeface="Times New Roman" panose="02020603050405020304" pitchFamily="18" charset="0"/>
                <a:cs typeface="Times New Roman" panose="02020603050405020304" pitchFamily="18" charset="0"/>
              </a:rPr>
              <a:t>bên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hay </a:t>
            </a:r>
            <a:r>
              <a:rPr lang="en-US" sz="2000" dirty="0" err="1">
                <a:solidFill>
                  <a:schemeClr val="bg1"/>
                </a:solidFill>
                <a:latin typeface="Times New Roman" panose="02020603050405020304" pitchFamily="18" charset="0"/>
                <a:cs typeface="Times New Roman" panose="02020603050405020304" pitchFamily="18" charset="0"/>
              </a:rPr>
              <a:t>muốn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hiển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thị</a:t>
            </a:r>
            <a:r>
              <a:rPr lang="en-US" sz="2000" dirty="0">
                <a:solidFill>
                  <a:schemeClr val="bg1"/>
                </a:solidFill>
                <a:latin typeface="Times New Roman" panose="02020603050405020304" pitchFamily="18" charset="0"/>
                <a:cs typeface="Times New Roman" panose="02020603050405020304" pitchFamily="18" charset="0"/>
              </a:rPr>
              <a:t> option đ</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err="1">
                <a:solidFill>
                  <a:schemeClr val="bg1"/>
                </a:solidFill>
                <a:latin typeface="Times New Roman" panose="02020603050405020304" pitchFamily="18" charset="0"/>
                <a:cs typeface="Times New Roman" panose="02020603050405020304" pitchFamily="18" charset="0"/>
              </a:rPr>
              <a:t>ợc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chọn</a:t>
            </a:r>
            <a:r>
              <a:rPr lang="en-US" sz="2000" dirty="0">
                <a:solidFill>
                  <a:schemeClr val="bg1"/>
                </a:solidFill>
                <a:latin typeface="Times New Roman" panose="02020603050405020304" pitchFamily="18" charset="0"/>
                <a:cs typeface="Times New Roman" panose="02020603050405020304" pitchFamily="18" charset="0"/>
              </a:rPr>
              <a:t>, Nh</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a:solidFill>
                  <a:schemeClr val="bg1"/>
                </a:solidFill>
                <a:latin typeface="Times New Roman" panose="02020603050405020304" pitchFamily="18" charset="0"/>
                <a:cs typeface="Times New Roman" panose="02020603050405020304" pitchFamily="18" charset="0"/>
              </a:rPr>
              <a:t>ng </a:t>
            </a:r>
            <a:r>
              <a:rPr lang="en-US" sz="2000" dirty="0" err="1">
                <a:solidFill>
                  <a:schemeClr val="bg1"/>
                </a:solidFill>
                <a:latin typeface="Times New Roman" panose="02020603050405020304" pitchFamily="18" charset="0"/>
                <a:cs typeface="Times New Roman" panose="02020603050405020304" pitchFamily="18" charset="0"/>
              </a:rPr>
              <a:t>với</a:t>
            </a:r>
            <a:r>
              <a:rPr lang="en-US" sz="2000" dirty="0">
                <a:solidFill>
                  <a:schemeClr val="bg1"/>
                </a:solidFill>
                <a:latin typeface="Times New Roman" panose="02020603050405020304" pitchFamily="18" charset="0"/>
                <a:cs typeface="Times New Roman" panose="02020603050405020304" pitchFamily="18" charset="0"/>
              </a:rPr>
              <a:t> compound component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tr</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err="1">
                <a:solidFill>
                  <a:schemeClr val="bg1"/>
                </a:solidFill>
                <a:latin typeface="Times New Roman" panose="02020603050405020304" pitchFamily="18" charset="0"/>
                <a:cs typeface="Times New Roman" panose="02020603050405020304" pitchFamily="18" charset="0"/>
              </a:rPr>
              <a:t>ờng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hợp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này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sẽ</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dễ</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lại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một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hoạt</a:t>
            </a:r>
            <a:r>
              <a:rPr lang="en-US" sz="2000" dirty="0">
                <a:solidFill>
                  <a:schemeClr val="bg1"/>
                </a:solidFill>
                <a:latin typeface="Times New Roman" panose="02020603050405020304" pitchFamily="18" charset="0"/>
                <a:cs typeface="Times New Roman" panose="02020603050405020304" pitchFamily="18" charset="0"/>
              </a:rPr>
              <a:t> &lt;</a:t>
            </a:r>
            <a:r>
              <a:rPr lang="en-US" sz="2000" dirty="0" err="1">
                <a:solidFill>
                  <a:schemeClr val="bg1"/>
                </a:solidFill>
                <a:latin typeface="Times New Roman" panose="02020603050405020304" pitchFamily="18" charset="0"/>
                <a:cs typeface="Times New Roman" panose="02020603050405020304" pitchFamily="18" charset="0"/>
              </a:rPr>
              <a:t>CustomSelect</a:t>
            </a:r>
            <a:r>
              <a:rPr lang="en-US" sz="2000" dirty="0">
                <a:solidFill>
                  <a:schemeClr val="bg1"/>
                </a:solidFill>
                <a:latin typeface="Times New Roman" panose="02020603050405020304" pitchFamily="18" charset="0"/>
                <a:cs typeface="Times New Roman" panose="02020603050405020304" pitchFamily="18" charset="0"/>
              </a:rPr>
              <a:t> /&gt; h</a:t>
            </a:r>
            <a:r>
              <a:rPr lang="vi-VN" sz="2000" dirty="0">
                <a:solidFill>
                  <a:schemeClr val="bg1"/>
                </a:solidFill>
                <a:latin typeface="Times New Roman" panose="02020603050405020304" pitchFamily="18" charset="0"/>
                <a:cs typeface="Times New Roman" panose="02020603050405020304" pitchFamily="18" charset="0"/>
              </a:rPr>
              <a:t>ơ</a:t>
            </a:r>
            <a:r>
              <a:rPr lang="en-US" sz="2000" dirty="0">
                <a:solidFill>
                  <a:schemeClr val="bg1"/>
                </a:solidFill>
                <a:latin typeface="Times New Roman" panose="02020603050405020304" pitchFamily="18" charset="0"/>
                <a:cs typeface="Times New Roman" panose="02020603050405020304" pitchFamily="18" charset="0"/>
              </a:rPr>
              <a:t>n.</a:t>
            </a:r>
          </a:p>
          <a:p>
            <a:endParaRPr lang="en-US" sz="2000" dirty="0">
              <a:solidFill>
                <a:schemeClr val="bg1"/>
              </a:solidFill>
              <a:latin typeface="Times New Roman" panose="02020603050405020304" pitchFamily="18" charset="0"/>
              <a:cs typeface="Times New Roman" panose="02020603050405020304" pitchFamily="18" charset="0"/>
            </a:endParaRPr>
          </a:p>
          <a:p>
            <a:r>
              <a:rPr lang="vi-VN" dirty="0" err="1">
                <a:solidFill>
                  <a:schemeClr val="bg1"/>
                </a:solidFill>
                <a:latin typeface="+mj-lt"/>
              </a:rPr>
              <a:t>Một</a:t>
            </a:r>
            <a:r>
              <a:rPr lang="vi-VN" dirty="0">
                <a:solidFill>
                  <a:schemeClr val="bg1"/>
                </a:solidFill>
                <a:latin typeface="+mj-lt"/>
              </a:rPr>
              <a:t> </a:t>
            </a:r>
            <a:r>
              <a:rPr lang="vi-VN" dirty="0" err="1">
                <a:solidFill>
                  <a:schemeClr val="bg1"/>
                </a:solidFill>
                <a:latin typeface="+mj-lt"/>
              </a:rPr>
              <a:t>số</a:t>
            </a:r>
            <a:r>
              <a:rPr lang="vi-VN" dirty="0">
                <a:solidFill>
                  <a:schemeClr val="bg1"/>
                </a:solidFill>
                <a:latin typeface="+mj-lt"/>
              </a:rPr>
              <a:t> thư </a:t>
            </a:r>
            <a:r>
              <a:rPr lang="vi-VN" dirty="0" err="1">
                <a:solidFill>
                  <a:schemeClr val="bg1"/>
                </a:solidFill>
                <a:latin typeface="+mj-lt"/>
              </a:rPr>
              <a:t>viện</a:t>
            </a:r>
            <a:r>
              <a:rPr lang="vi-VN" dirty="0">
                <a:solidFill>
                  <a:schemeClr val="bg1"/>
                </a:solidFill>
                <a:latin typeface="+mj-lt"/>
              </a:rPr>
              <a:t> </a:t>
            </a:r>
            <a:r>
              <a:rPr lang="vi-VN" dirty="0" err="1">
                <a:solidFill>
                  <a:schemeClr val="bg1"/>
                </a:solidFill>
                <a:latin typeface="+mj-lt"/>
              </a:rPr>
              <a:t>sử</a:t>
            </a:r>
            <a:r>
              <a:rPr lang="vi-VN" dirty="0">
                <a:solidFill>
                  <a:schemeClr val="bg1"/>
                </a:solidFill>
                <a:latin typeface="+mj-lt"/>
              </a:rPr>
              <a:t> </a:t>
            </a:r>
            <a:r>
              <a:rPr lang="vi-VN" dirty="0" err="1">
                <a:solidFill>
                  <a:schemeClr val="bg1"/>
                </a:solidFill>
                <a:latin typeface="+mj-lt"/>
              </a:rPr>
              <a:t>dụng</a:t>
            </a:r>
            <a:r>
              <a:rPr lang="vi-VN" dirty="0">
                <a:solidFill>
                  <a:schemeClr val="bg1"/>
                </a:solidFill>
                <a:latin typeface="+mj-lt"/>
              </a:rPr>
              <a:t> </a:t>
            </a:r>
            <a:r>
              <a:rPr lang="vi-VN" dirty="0" err="1">
                <a:solidFill>
                  <a:schemeClr val="bg1"/>
                </a:solidFill>
                <a:latin typeface="+mj-lt"/>
              </a:rPr>
              <a:t>pattern</a:t>
            </a:r>
            <a:r>
              <a:rPr lang="vi-VN" dirty="0">
                <a:solidFill>
                  <a:schemeClr val="bg1"/>
                </a:solidFill>
                <a:latin typeface="+mj-lt"/>
              </a:rPr>
              <a:t> </a:t>
            </a:r>
            <a:r>
              <a:rPr lang="vi-VN" dirty="0" err="1">
                <a:solidFill>
                  <a:schemeClr val="bg1"/>
                </a:solidFill>
                <a:latin typeface="+mj-lt"/>
              </a:rPr>
              <a:t>này</a:t>
            </a:r>
            <a:r>
              <a:rPr lang="vi-VN" dirty="0">
                <a:solidFill>
                  <a:schemeClr val="bg1"/>
                </a:solidFill>
                <a:latin typeface="+mj-lt"/>
              </a:rPr>
              <a:t> </a:t>
            </a:r>
            <a:r>
              <a:rPr lang="vi-VN" dirty="0" err="1">
                <a:solidFill>
                  <a:schemeClr val="bg1"/>
                </a:solidFill>
                <a:latin typeface="+mj-lt"/>
              </a:rPr>
              <a:t>là</a:t>
            </a:r>
            <a:r>
              <a:rPr lang="vi-VN" dirty="0">
                <a:solidFill>
                  <a:schemeClr val="bg1"/>
                </a:solidFill>
                <a:latin typeface="+mj-lt"/>
              </a:rPr>
              <a:t>:</a:t>
            </a:r>
          </a:p>
          <a:p>
            <a:r>
              <a:rPr lang="vi-VN" dirty="0">
                <a:solidFill>
                  <a:schemeClr val="accent2">
                    <a:lumMod val="75000"/>
                  </a:schemeClr>
                </a:solidFill>
                <a:latin typeface="+mj-lt"/>
                <a:hlinkClick r:id="rId2">
                  <a:extLst>
                    <a:ext uri="{A12FA001-AC4F-418D-AE19-62706E023703}">
                      <ahyp:hlinkClr xmlns:ahyp="http://schemas.microsoft.com/office/drawing/2018/hyperlinkcolor" val="tx"/>
                    </a:ext>
                  </a:extLst>
                </a:hlinkClick>
              </a:rPr>
              <a:t>@</a:t>
            </a:r>
            <a:r>
              <a:rPr lang="vi-VN" dirty="0" err="1">
                <a:solidFill>
                  <a:schemeClr val="accent2">
                    <a:lumMod val="75000"/>
                  </a:schemeClr>
                </a:solidFill>
                <a:latin typeface="+mj-lt"/>
                <a:hlinkClick r:id="rId2">
                  <a:extLst>
                    <a:ext uri="{A12FA001-AC4F-418D-AE19-62706E023703}">
                      <ahyp:hlinkClr xmlns:ahyp="http://schemas.microsoft.com/office/drawing/2018/hyperlinkcolor" val="tx"/>
                    </a:ext>
                  </a:extLst>
                </a:hlinkClick>
              </a:rPr>
              <a:t>reach</a:t>
            </a:r>
            <a:r>
              <a:rPr lang="vi-VN" dirty="0">
                <a:solidFill>
                  <a:schemeClr val="accent2">
                    <a:lumMod val="75000"/>
                  </a:schemeClr>
                </a:solidFill>
                <a:latin typeface="+mj-lt"/>
                <a:hlinkClick r:id="rId2">
                  <a:extLst>
                    <a:ext uri="{A12FA001-AC4F-418D-AE19-62706E023703}">
                      <ahyp:hlinkClr xmlns:ahyp="http://schemas.microsoft.com/office/drawing/2018/hyperlinkcolor" val="tx"/>
                    </a:ext>
                  </a:extLst>
                </a:hlinkClick>
              </a:rPr>
              <a:t>/</a:t>
            </a:r>
            <a:r>
              <a:rPr lang="vi-VN" dirty="0" err="1">
                <a:solidFill>
                  <a:schemeClr val="accent2">
                    <a:lumMod val="75000"/>
                  </a:schemeClr>
                </a:solidFill>
                <a:latin typeface="+mj-lt"/>
                <a:hlinkClick r:id="rId2">
                  <a:extLst>
                    <a:ext uri="{A12FA001-AC4F-418D-AE19-62706E023703}">
                      <ahyp:hlinkClr xmlns:ahyp="http://schemas.microsoft.com/office/drawing/2018/hyperlinkcolor" val="tx"/>
                    </a:ext>
                  </a:extLst>
                </a:hlinkClick>
              </a:rPr>
              <a:t>tabs</a:t>
            </a:r>
            <a:endParaRPr lang="vi-VN" dirty="0">
              <a:solidFill>
                <a:schemeClr val="accent2">
                  <a:lumMod val="75000"/>
                </a:schemeClr>
              </a:solidFill>
              <a:latin typeface="+mj-lt"/>
            </a:endParaRPr>
          </a:p>
          <a:p>
            <a:r>
              <a:rPr lang="vi-VN" dirty="0" err="1">
                <a:solidFill>
                  <a:schemeClr val="bg1"/>
                </a:solidFill>
                <a:latin typeface="+mj-lt"/>
              </a:rPr>
              <a:t>Hầu</a:t>
            </a:r>
            <a:r>
              <a:rPr lang="vi-VN" dirty="0">
                <a:solidFill>
                  <a:schemeClr val="bg1"/>
                </a:solidFill>
                <a:latin typeface="+mj-lt"/>
              </a:rPr>
              <a:t> </a:t>
            </a:r>
            <a:r>
              <a:rPr lang="vi-VN" dirty="0" err="1">
                <a:solidFill>
                  <a:schemeClr val="bg1"/>
                </a:solidFill>
                <a:latin typeface="+mj-lt"/>
              </a:rPr>
              <a:t>hết</a:t>
            </a:r>
            <a:r>
              <a:rPr lang="vi-VN" dirty="0">
                <a:solidFill>
                  <a:schemeClr val="bg1"/>
                </a:solidFill>
                <a:latin typeface="+mj-lt"/>
              </a:rPr>
              <a:t> </a:t>
            </a:r>
            <a:r>
              <a:rPr lang="vi-VN" dirty="0" err="1">
                <a:solidFill>
                  <a:schemeClr val="bg1"/>
                </a:solidFill>
                <a:latin typeface="+mj-lt"/>
              </a:rPr>
              <a:t>components</a:t>
            </a:r>
            <a:r>
              <a:rPr lang="vi-VN" dirty="0">
                <a:solidFill>
                  <a:schemeClr val="bg1"/>
                </a:solidFill>
                <a:latin typeface="+mj-lt"/>
              </a:rPr>
              <a:t> trong </a:t>
            </a:r>
            <a:r>
              <a:rPr lang="vi-VN" dirty="0" err="1">
                <a:solidFill>
                  <a:schemeClr val="accent2">
                    <a:lumMod val="75000"/>
                  </a:schemeClr>
                </a:solidFill>
                <a:latin typeface="+mj-lt"/>
                <a:hlinkClick r:id="rId3">
                  <a:extLst>
                    <a:ext uri="{A12FA001-AC4F-418D-AE19-62706E023703}">
                      <ahyp:hlinkClr xmlns:ahyp="http://schemas.microsoft.com/office/drawing/2018/hyperlinkcolor" val="tx"/>
                    </a:ext>
                  </a:extLst>
                </a:hlinkClick>
              </a:rPr>
              <a:t>Reach</a:t>
            </a:r>
            <a:r>
              <a:rPr lang="vi-VN" dirty="0">
                <a:solidFill>
                  <a:schemeClr val="accent2">
                    <a:lumMod val="75000"/>
                  </a:schemeClr>
                </a:solidFill>
                <a:latin typeface="+mj-lt"/>
                <a:hlinkClick r:id="rId3">
                  <a:extLst>
                    <a:ext uri="{A12FA001-AC4F-418D-AE19-62706E023703}">
                      <ahyp:hlinkClr xmlns:ahyp="http://schemas.microsoft.com/office/drawing/2018/hyperlinkcolor" val="tx"/>
                    </a:ext>
                  </a:extLst>
                </a:hlinkClick>
              </a:rPr>
              <a:t> UI</a:t>
            </a:r>
            <a:endParaRPr lang="vi-VN" dirty="0">
              <a:solidFill>
                <a:schemeClr val="accent2">
                  <a:lumMod val="75000"/>
                </a:schemeClr>
              </a:solidFill>
              <a:latin typeface="+mj-lt"/>
            </a:endParaRPr>
          </a:p>
          <a:p>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B05CEAA-B3C1-4F4B-A20B-00CBE4595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32" y="3798536"/>
            <a:ext cx="5467265" cy="2605561"/>
          </a:xfrm>
          <a:prstGeom prst="rect">
            <a:avLst/>
          </a:prstGeom>
        </p:spPr>
      </p:pic>
    </p:spTree>
    <p:extLst>
      <p:ext uri="{BB962C8B-B14F-4D97-AF65-F5344CB8AC3E}">
        <p14:creationId xmlns:p14="http://schemas.microsoft.com/office/powerpoint/2010/main" val="330838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31FD166-4389-4E24-9F5C-580A0D05447E}"/>
              </a:ext>
            </a:extLst>
          </p:cNvPr>
          <p:cNvSpPr txBox="1"/>
          <p:nvPr/>
        </p:nvSpPr>
        <p:spPr>
          <a:xfrm>
            <a:off x="3561764" y="194213"/>
            <a:ext cx="5213936"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Provider Pattern React JS </a:t>
            </a:r>
            <a:r>
              <a:rPr lang="en-US" sz="2400" dirty="0" err="1">
                <a:solidFill>
                  <a:schemeClr val="bg1"/>
                </a:solidFill>
                <a:latin typeface="Arial" panose="020B0604020202020204" pitchFamily="34" charset="0"/>
                <a:cs typeface="Arial" panose="020B0604020202020204" pitchFamily="34" charset="0"/>
              </a:rPr>
              <a:t>là</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gì</a:t>
            </a:r>
            <a:r>
              <a:rPr lang="en-US" sz="2400" dirty="0">
                <a:solidFill>
                  <a:schemeClr val="bg1"/>
                </a:solidFill>
                <a:latin typeface="Arial" panose="020B0604020202020204" pitchFamily="34" charset="0"/>
                <a:cs typeface="Arial" panose="020B0604020202020204" pitchFamily="34" charset="0"/>
              </a:rPr>
              <a:t>?</a:t>
            </a:r>
          </a:p>
        </p:txBody>
      </p:sp>
      <p:sp>
        <p:nvSpPr>
          <p:cNvPr id="136" name="TextBox 135">
            <a:extLst>
              <a:ext uri="{FF2B5EF4-FFF2-40B4-BE49-F238E27FC236}">
                <a16:creationId xmlns:a16="http://schemas.microsoft.com/office/drawing/2014/main" id="{5CD66371-3832-42CD-BFC4-32C0BE5C799D}"/>
              </a:ext>
            </a:extLst>
          </p:cNvPr>
          <p:cNvSpPr txBox="1"/>
          <p:nvPr/>
        </p:nvSpPr>
        <p:spPr>
          <a:xfrm>
            <a:off x="2545139" y="850091"/>
            <a:ext cx="7101716" cy="3046988"/>
          </a:xfrm>
          <a:prstGeom prst="rect">
            <a:avLst/>
          </a:prstGeom>
          <a:noFill/>
        </p:spPr>
        <p:txBody>
          <a:bodyPr wrap="square" rtlCol="0">
            <a:spAutoFit/>
          </a:bodyPr>
          <a:lstStyle/>
          <a:p>
            <a:pPr marL="342900" indent="-342900">
              <a:buFont typeface="Wingdings" panose="05000000000000000000" pitchFamily="2" charset="2"/>
              <a:buChar char="v"/>
            </a:pPr>
            <a:r>
              <a:rPr lang="en-US" sz="2400" dirty="0" err="1">
                <a:solidFill>
                  <a:schemeClr val="bg1"/>
                </a:solidFill>
                <a:latin typeface="Times New Roman" panose="02020603050405020304" pitchFamily="18" charset="0"/>
                <a:cs typeface="Times New Roman" panose="02020603050405020304" pitchFamily="18" charset="0"/>
              </a:rPr>
              <a:t>Một</a:t>
            </a:r>
            <a:r>
              <a:rPr lang="en-US" sz="2400" dirty="0">
                <a:solidFill>
                  <a:schemeClr val="bg1"/>
                </a:solidFill>
                <a:latin typeface="Times New Roman" panose="02020603050405020304" pitchFamily="18" charset="0"/>
                <a:cs typeface="Times New Roman" panose="02020603050405020304" pitchFamily="18" charset="0"/>
              </a:rPr>
              <a:t> provider pattern </a:t>
            </a:r>
            <a:r>
              <a:rPr lang="en-US" sz="2400" dirty="0" err="1">
                <a:solidFill>
                  <a:schemeClr val="bg1"/>
                </a:solidFill>
                <a:latin typeface="Times New Roman" panose="02020603050405020304" pitchFamily="18" charset="0"/>
                <a:cs typeface="Times New Roman" panose="02020603050405020304" pitchFamily="18" charset="0"/>
              </a:rPr>
              <a:t>trong</a:t>
            </a:r>
            <a:r>
              <a:rPr lang="en-US" sz="2400" dirty="0">
                <a:solidFill>
                  <a:schemeClr val="bg1"/>
                </a:solidFill>
                <a:latin typeface="Times New Roman" panose="02020603050405020304" pitchFamily="18" charset="0"/>
                <a:cs typeface="Times New Roman" panose="02020603050405020304" pitchFamily="18" charset="0"/>
              </a:rPr>
              <a:t> React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một</a:t>
            </a:r>
            <a:r>
              <a:rPr lang="en-US" sz="2400" dirty="0">
                <a:solidFill>
                  <a:schemeClr val="bg1"/>
                </a:solidFill>
                <a:latin typeface="Times New Roman" panose="02020603050405020304" pitchFamily="18" charset="0"/>
                <a:cs typeface="Times New Roman" panose="02020603050405020304" pitchFamily="18" charset="0"/>
              </a:rPr>
              <a:t> pattern đ</a:t>
            </a:r>
            <a:r>
              <a:rPr lang="vi-VN" sz="2400" dirty="0">
                <a:solidFill>
                  <a:schemeClr val="bg1"/>
                </a:solidFill>
                <a:latin typeface="Times New Roman" panose="02020603050405020304" pitchFamily="18" charset="0"/>
                <a:cs typeface="Times New Roman" panose="02020603050405020304" pitchFamily="18" charset="0"/>
              </a:rPr>
              <a:t>ư</a:t>
            </a:r>
            <a:r>
              <a:rPr lang="en-US" sz="2400" dirty="0" err="1">
                <a:solidFill>
                  <a:schemeClr val="bg1"/>
                </a:solidFill>
                <a:latin typeface="Times New Roman" panose="02020603050405020304" pitchFamily="18" charset="0"/>
                <a:cs typeface="Times New Roman" panose="02020603050405020304" pitchFamily="18" charset="0"/>
              </a:rPr>
              <a:t>ợc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dùng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để</a:t>
            </a:r>
            <a:r>
              <a:rPr lang="en-US" sz="2400" dirty="0">
                <a:solidFill>
                  <a:schemeClr val="bg1"/>
                </a:solidFill>
                <a:latin typeface="Times New Roman" panose="02020603050405020304" pitchFamily="18" charset="0"/>
                <a:cs typeface="Times New Roman" panose="02020603050405020304" pitchFamily="18" charset="0"/>
              </a:rPr>
              <a:t> chia </a:t>
            </a:r>
            <a:r>
              <a:rPr lang="en-US" sz="2400" dirty="0" err="1">
                <a:solidFill>
                  <a:schemeClr val="bg1"/>
                </a:solidFill>
                <a:latin typeface="Times New Roman" panose="02020603050405020304" pitchFamily="18" charset="0"/>
                <a:cs typeface="Times New Roman" panose="02020603050405020304" pitchFamily="18" charset="0"/>
              </a:rPr>
              <a:t>sẻ</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liệu</a:t>
            </a:r>
            <a:r>
              <a:rPr lang="en-US" sz="2400" dirty="0">
                <a:solidFill>
                  <a:schemeClr val="bg1"/>
                </a:solidFill>
                <a:latin typeface="Times New Roman" panose="02020603050405020304" pitchFamily="18" charset="0"/>
                <a:cs typeface="Times New Roman" panose="02020603050405020304" pitchFamily="18" charset="0"/>
              </a:rPr>
              <a:t> global </a:t>
            </a:r>
            <a:r>
              <a:rPr lang="en-US" sz="2400" dirty="0" err="1">
                <a:solidFill>
                  <a:schemeClr val="bg1"/>
                </a:solidFill>
                <a:latin typeface="Times New Roman" panose="02020603050405020304" pitchFamily="18" charset="0"/>
                <a:cs typeface="Times New Roman" panose="02020603050405020304" pitchFamily="18" charset="0"/>
              </a:rPr>
              <a:t>đến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nhiều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phần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trong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một</a:t>
            </a:r>
            <a:r>
              <a:rPr lang="en-US" sz="2400" dirty="0">
                <a:solidFill>
                  <a:schemeClr val="bg1"/>
                </a:solidFill>
                <a:latin typeface="Times New Roman" panose="02020603050405020304" pitchFamily="18" charset="0"/>
                <a:cs typeface="Times New Roman" panose="02020603050405020304" pitchFamily="18" charset="0"/>
              </a:rPr>
              <a:t> Tree Component React.</a:t>
            </a:r>
            <a:br>
              <a:rPr lang="en-US" sz="2400" dirty="0">
                <a:solidFill>
                  <a:schemeClr val="bg1"/>
                </a:solidFill>
                <a:latin typeface="Times New Roman" panose="02020603050405020304" pitchFamily="18" charset="0"/>
                <a:cs typeface="Times New Roman" panose="02020603050405020304" pitchFamily="18" charset="0"/>
              </a:rPr>
            </a:b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solidFill>
                  <a:schemeClr val="bg1"/>
                </a:solidFill>
                <a:latin typeface="Times New Roman" panose="02020603050405020304" pitchFamily="18" charset="0"/>
                <a:cs typeface="Times New Roman" panose="02020603050405020304" pitchFamily="18" charset="0"/>
              </a:rPr>
              <a:t>Provider pattern </a:t>
            </a:r>
            <a:r>
              <a:rPr lang="en-US" sz="2400" dirty="0" err="1">
                <a:solidFill>
                  <a:schemeClr val="bg1"/>
                </a:solidFill>
                <a:latin typeface="Times New Roman" panose="02020603050405020304" pitchFamily="18" charset="0"/>
                <a:cs typeface="Times New Roman" panose="02020603050405020304" pitchFamily="18" charset="0"/>
              </a:rPr>
              <a:t>th</a:t>
            </a:r>
            <a:r>
              <a:rPr lang="vi-VN" sz="2400" dirty="0">
                <a:solidFill>
                  <a:schemeClr val="bg1"/>
                </a:solidFill>
                <a:latin typeface="Times New Roman" panose="02020603050405020304" pitchFamily="18" charset="0"/>
                <a:cs typeface="Times New Roman" panose="02020603050405020304" pitchFamily="18" charset="0"/>
              </a:rPr>
              <a:t>ư</a:t>
            </a:r>
            <a:r>
              <a:rPr lang="en-US" sz="2400" dirty="0" err="1">
                <a:solidFill>
                  <a:schemeClr val="bg1"/>
                </a:solidFill>
                <a:latin typeface="Times New Roman" panose="02020603050405020304" pitchFamily="18" charset="0"/>
                <a:cs typeface="Times New Roman" panose="02020603050405020304" pitchFamily="18" charset="0"/>
              </a:rPr>
              <a:t>ờng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một</a:t>
            </a:r>
            <a:r>
              <a:rPr lang="en-US" sz="2400" dirty="0">
                <a:solidFill>
                  <a:schemeClr val="bg1"/>
                </a:solidFill>
                <a:latin typeface="Times New Roman" panose="02020603050405020304" pitchFamily="18" charset="0"/>
                <a:cs typeface="Times New Roman" panose="02020603050405020304" pitchFamily="18" charset="0"/>
              </a:rPr>
              <a:t> component Provider </a:t>
            </a:r>
            <a:r>
              <a:rPr lang="en-US" sz="2400" dirty="0" err="1">
                <a:solidFill>
                  <a:schemeClr val="bg1"/>
                </a:solidFill>
                <a:latin typeface="Times New Roman" panose="02020603050405020304" pitchFamily="18" charset="0"/>
                <a:cs typeface="Times New Roman" panose="02020603050405020304" pitchFamily="18" charset="0"/>
              </a:rPr>
              <a:t>mà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nó</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sẽ</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liệu</a:t>
            </a:r>
            <a:r>
              <a:rPr lang="en-US" sz="2400" dirty="0">
                <a:solidFill>
                  <a:schemeClr val="bg1"/>
                </a:solidFill>
                <a:latin typeface="Times New Roman" panose="02020603050405020304" pitchFamily="18" charset="0"/>
                <a:cs typeface="Times New Roman" panose="02020603050405020304" pitchFamily="18" charset="0"/>
              </a:rPr>
              <a:t> global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chia </a:t>
            </a:r>
            <a:r>
              <a:rPr lang="en-US" sz="2400" dirty="0" err="1">
                <a:solidFill>
                  <a:schemeClr val="bg1"/>
                </a:solidFill>
                <a:latin typeface="Times New Roman" panose="02020603050405020304" pitchFamily="18" charset="0"/>
                <a:cs typeface="Times New Roman" panose="02020603050405020304" pitchFamily="18" charset="0"/>
              </a:rPr>
              <a:t>sẻ</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liệu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này</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xuống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cho</a:t>
            </a:r>
            <a:r>
              <a:rPr lang="en-US" sz="2400" dirty="0">
                <a:solidFill>
                  <a:schemeClr val="bg1"/>
                </a:solidFill>
                <a:latin typeface="Times New Roman" panose="02020603050405020304" pitchFamily="18" charset="0"/>
                <a:cs typeface="Times New Roman" panose="02020603050405020304" pitchFamily="18" charset="0"/>
              </a:rPr>
              <a:t> tree component </a:t>
            </a:r>
            <a:r>
              <a:rPr lang="en-US" sz="2400" dirty="0" err="1">
                <a:solidFill>
                  <a:schemeClr val="bg1"/>
                </a:solidFill>
                <a:latin typeface="Times New Roman" panose="02020603050405020304" pitchFamily="18" charset="0"/>
                <a:cs typeface="Times New Roman" panose="02020603050405020304" pitchFamily="18" charset="0"/>
              </a:rPr>
              <a:t>trong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ứng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dụng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sử</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dụng</a:t>
            </a:r>
            <a:r>
              <a:rPr lang="en-US" sz="2400" dirty="0">
                <a:solidFill>
                  <a:schemeClr val="bg1"/>
                </a:solidFill>
                <a:latin typeface="Times New Roman" panose="02020603050405020304" pitchFamily="18" charset="0"/>
                <a:cs typeface="Times New Roman" panose="02020603050405020304" pitchFamily="18" charset="0"/>
              </a:rPr>
              <a:t> component Consumer </a:t>
            </a:r>
            <a:r>
              <a:rPr lang="en-US" sz="2400" dirty="0" err="1">
                <a:solidFill>
                  <a:schemeClr val="bg1"/>
                </a:solidFill>
                <a:latin typeface="Times New Roman" panose="02020603050405020304" pitchFamily="18" charset="0"/>
                <a:cs typeface="Times New Roman" panose="02020603050405020304" pitchFamily="18" charset="0"/>
              </a:rPr>
              <a:t>hoặc</a:t>
            </a:r>
            <a:r>
              <a:rPr lang="en-US" sz="2400" dirty="0">
                <a:solidFill>
                  <a:schemeClr val="bg1"/>
                </a:solidFill>
                <a:latin typeface="Times New Roman" panose="02020603050405020304" pitchFamily="18" charset="0"/>
                <a:cs typeface="Times New Roman" panose="02020603050405020304" pitchFamily="18" charset="0"/>
              </a:rPr>
              <a:t> custom Hook.</a:t>
            </a:r>
          </a:p>
        </p:txBody>
      </p:sp>
    </p:spTree>
    <p:extLst>
      <p:ext uri="{BB962C8B-B14F-4D97-AF65-F5344CB8AC3E}">
        <p14:creationId xmlns:p14="http://schemas.microsoft.com/office/powerpoint/2010/main" val="2040388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31FD166-4389-4E24-9F5C-580A0D05447E}"/>
              </a:ext>
            </a:extLst>
          </p:cNvPr>
          <p:cNvSpPr txBox="1"/>
          <p:nvPr/>
        </p:nvSpPr>
        <p:spPr>
          <a:xfrm>
            <a:off x="3259225" y="102116"/>
            <a:ext cx="6255336" cy="461665"/>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err="1">
                <a:solidFill>
                  <a:schemeClr val="bg1"/>
                </a:solidFill>
                <a:latin typeface="Arial" panose="020B0604020202020204" pitchFamily="34" charset="0"/>
                <a:cs typeface="Arial" panose="020B0604020202020204" pitchFamily="34" charset="0"/>
              </a:rPr>
              <a:t>Tại</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sao</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phải</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sử</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dụng</a:t>
            </a:r>
            <a:r>
              <a:rPr lang="en-US" sz="2400" dirty="0">
                <a:solidFill>
                  <a:schemeClr val="bg1"/>
                </a:solidFill>
                <a:latin typeface="Arial" panose="020B0604020202020204" pitchFamily="34" charset="0"/>
                <a:cs typeface="Arial" panose="020B0604020202020204" pitchFamily="34" charset="0"/>
              </a:rPr>
              <a:t> Provider Pattern ?</a:t>
            </a:r>
          </a:p>
        </p:txBody>
      </p:sp>
      <p:sp>
        <p:nvSpPr>
          <p:cNvPr id="136" name="TextBox 135">
            <a:extLst>
              <a:ext uri="{FF2B5EF4-FFF2-40B4-BE49-F238E27FC236}">
                <a16:creationId xmlns:a16="http://schemas.microsoft.com/office/drawing/2014/main" id="{5CD66371-3832-42CD-BFC4-32C0BE5C799D}"/>
              </a:ext>
            </a:extLst>
          </p:cNvPr>
          <p:cNvSpPr txBox="1"/>
          <p:nvPr/>
        </p:nvSpPr>
        <p:spPr>
          <a:xfrm>
            <a:off x="332456" y="986687"/>
            <a:ext cx="3981398" cy="2554545"/>
          </a:xfrm>
          <a:prstGeom prst="rect">
            <a:avLst/>
          </a:prstGeom>
          <a:noFill/>
        </p:spPr>
        <p:txBody>
          <a:bodyPr wrap="square" rtlCol="0">
            <a:spAutoFit/>
          </a:bodyPr>
          <a:lstStyle/>
          <a:p>
            <a:pPr marL="342900" indent="-342900">
              <a:buFont typeface="Wingdings" panose="05000000000000000000" pitchFamily="2" charset="2"/>
              <a:buChar char="§"/>
            </a:pPr>
            <a:r>
              <a:rPr lang="en-US" sz="2000" dirty="0">
                <a:solidFill>
                  <a:schemeClr val="bg1"/>
                </a:solidFill>
                <a:latin typeface="Arial" panose="020B0604020202020204" pitchFamily="34" charset="0"/>
                <a:cs typeface="Arial" panose="020B0604020202020204" pitchFamily="34" charset="0"/>
              </a:rPr>
              <a:t>Prop drilling </a:t>
            </a:r>
            <a:r>
              <a:rPr lang="en-US" sz="2000" dirty="0" err="1">
                <a:solidFill>
                  <a:schemeClr val="bg1"/>
                </a:solidFill>
                <a:latin typeface="Arial" panose="020B0604020202020204" pitchFamily="34" charset="0"/>
                <a:cs typeface="Arial" panose="020B0604020202020204" pitchFamily="34" charset="0"/>
              </a:rPr>
              <a:t>là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gì</a:t>
            </a:r>
            <a:r>
              <a:rPr lang="en-US" sz="2000" dirty="0">
                <a:solidFill>
                  <a:schemeClr val="bg1"/>
                </a:solidFill>
                <a:latin typeface="Arial" panose="020B0604020202020204" pitchFamily="34" charset="0"/>
                <a:cs typeface="Arial" panose="020B0604020202020204" pitchFamily="34" charset="0"/>
              </a:rPr>
              <a:t> ?</a:t>
            </a:r>
          </a:p>
          <a:p>
            <a:pPr marL="800100" lvl="1" indent="-342900">
              <a:buFont typeface="Wingdings" panose="05000000000000000000" pitchFamily="2" charset="2"/>
              <a:buChar char="v"/>
            </a:pPr>
            <a:r>
              <a:rPr lang="en-US" sz="2000" dirty="0">
                <a:solidFill>
                  <a:schemeClr val="bg1"/>
                </a:solidFill>
                <a:latin typeface="Times New Roman" panose="02020603050405020304" pitchFamily="18" charset="0"/>
                <a:cs typeface="Times New Roman" panose="02020603050405020304" pitchFamily="18" charset="0"/>
              </a:rPr>
              <a:t>Prop drilling (hay </a:t>
            </a:r>
            <a:r>
              <a:rPr lang="en-US" sz="2000" dirty="0" err="1">
                <a:solidFill>
                  <a:schemeClr val="bg1"/>
                </a:solidFill>
                <a:latin typeface="Times New Roman" panose="02020603050405020304" pitchFamily="18" charset="0"/>
                <a:cs typeface="Times New Roman" panose="02020603050405020304" pitchFamily="18" charset="0"/>
              </a:rPr>
              <a:t>còn</a:t>
            </a:r>
            <a:r>
              <a:rPr lang="en-US" sz="2000" dirty="0">
                <a:solidFill>
                  <a:schemeClr val="bg1"/>
                </a:solidFill>
                <a:latin typeface="Times New Roman" panose="02020603050405020304" pitchFamily="18" charset="0"/>
                <a:cs typeface="Times New Roman" panose="02020603050405020304" pitchFamily="18" charset="0"/>
              </a:rPr>
              <a:t> đ</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err="1">
                <a:solidFill>
                  <a:schemeClr val="bg1"/>
                </a:solidFill>
                <a:latin typeface="Times New Roman" panose="02020603050405020304" pitchFamily="18" charset="0"/>
                <a:cs typeface="Times New Roman" panose="02020603050405020304" pitchFamily="18" charset="0"/>
              </a:rPr>
              <a:t>ợc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gọi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là</a:t>
            </a:r>
            <a:r>
              <a:rPr lang="en-US" sz="2000" dirty="0">
                <a:solidFill>
                  <a:schemeClr val="bg1"/>
                </a:solidFill>
                <a:latin typeface="Times New Roman" panose="02020603050405020304" pitchFamily="18" charset="0"/>
                <a:cs typeface="Times New Roman" panose="02020603050405020304" pitchFamily="18" charset="0"/>
              </a:rPr>
              <a:t> “threading“) </a:t>
            </a:r>
            <a:r>
              <a:rPr lang="en-US" sz="2000" dirty="0" err="1">
                <a:solidFill>
                  <a:schemeClr val="bg1"/>
                </a:solidFill>
                <a:latin typeface="Times New Roman" panose="02020603050405020304" pitchFamily="18" charset="0"/>
                <a:cs typeface="Times New Roman" panose="02020603050405020304" pitchFamily="18" charset="0"/>
              </a:rPr>
              <a:t>đề</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cập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đến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việc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trình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mình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phải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trải</a:t>
            </a:r>
            <a:r>
              <a:rPr lang="en-US" sz="2000" dirty="0">
                <a:solidFill>
                  <a:schemeClr val="bg1"/>
                </a:solidFill>
                <a:latin typeface="Times New Roman" panose="02020603050405020304" pitchFamily="18" charset="0"/>
                <a:cs typeface="Times New Roman" panose="02020603050405020304" pitchFamily="18" charset="0"/>
              </a:rPr>
              <a:t> qua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lấy</a:t>
            </a:r>
            <a:r>
              <a:rPr lang="en-US" sz="2000" dirty="0">
                <a:solidFill>
                  <a:schemeClr val="bg1"/>
                </a:solidFill>
                <a:latin typeface="Times New Roman" panose="02020603050405020304" pitchFamily="18" charset="0"/>
                <a:cs typeface="Times New Roman" panose="02020603050405020304" pitchFamily="18" charset="0"/>
              </a:rPr>
              <a:t> đ</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err="1">
                <a:solidFill>
                  <a:schemeClr val="bg1"/>
                </a:solidFill>
                <a:latin typeface="Times New Roman" panose="02020603050405020304" pitchFamily="18" charset="0"/>
                <a:cs typeface="Times New Roman" panose="02020603050405020304" pitchFamily="18" charset="0"/>
              </a:rPr>
              <a:t>ợc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Tree Component React</a:t>
            </a:r>
          </a:p>
          <a:p>
            <a:endParaRPr lang="en-US" sz="20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164D002-F4CC-4813-A8E4-D0F018812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010" y="986687"/>
            <a:ext cx="6346587" cy="3737713"/>
          </a:xfrm>
          <a:prstGeom prst="rect">
            <a:avLst/>
          </a:prstGeom>
        </p:spPr>
      </p:pic>
    </p:spTree>
    <p:extLst>
      <p:ext uri="{BB962C8B-B14F-4D97-AF65-F5344CB8AC3E}">
        <p14:creationId xmlns:p14="http://schemas.microsoft.com/office/powerpoint/2010/main" val="702379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3F1DC93-C1A9-539A-097E-F95E7C371A3F}"/>
              </a:ext>
            </a:extLst>
          </p:cNvPr>
          <p:cNvSpPr txBox="1"/>
          <p:nvPr/>
        </p:nvSpPr>
        <p:spPr>
          <a:xfrm>
            <a:off x="4103914" y="1194319"/>
            <a:ext cx="3984172" cy="2308324"/>
          </a:xfrm>
          <a:prstGeom prst="rect">
            <a:avLst/>
          </a:prstGeom>
          <a:noFill/>
        </p:spPr>
        <p:txBody>
          <a:bodyPr wrap="square" rtlCol="0">
            <a:spAutoFit/>
          </a:bodyPr>
          <a:lstStyle/>
          <a:p>
            <a:pPr algn="ctr"/>
            <a:r>
              <a:rPr lang="en-US" sz="7200" dirty="0" err="1">
                <a:solidFill>
                  <a:srgbClr val="FF0000"/>
                </a:solidFill>
                <a:latin typeface="Bodoni MT Black" panose="02070A03080606020203" pitchFamily="18" charset="0"/>
                <a:cs typeface="Arial" panose="020B0604020202020204" pitchFamily="34" charset="0"/>
              </a:rPr>
              <a:t>Xuất</a:t>
            </a:r>
            <a:r>
              <a:rPr lang="en-US" sz="7200" dirty="0">
                <a:solidFill>
                  <a:srgbClr val="FF0000"/>
                </a:solidFill>
                <a:latin typeface="Bodoni MT Black" panose="02070A03080606020203" pitchFamily="18" charset="0"/>
                <a:cs typeface="Arial" panose="020B0604020202020204" pitchFamily="34" charset="0"/>
              </a:rPr>
              <a:t> </a:t>
            </a:r>
            <a:r>
              <a:rPr lang="en-US" sz="7200" dirty="0" err="1">
                <a:solidFill>
                  <a:srgbClr val="FF0000"/>
                </a:solidFill>
                <a:latin typeface="Bodoni MT Black" panose="02070A03080606020203" pitchFamily="18" charset="0"/>
                <a:cs typeface="Arial" panose="020B0604020202020204" pitchFamily="34" charset="0"/>
              </a:rPr>
              <a:t>Sắc</a:t>
            </a:r>
            <a:r>
              <a:rPr lang="en-US" sz="7200" dirty="0">
                <a:solidFill>
                  <a:srgbClr val="FF0000"/>
                </a:solidFill>
                <a:latin typeface="Bodoni MT Black" panose="02070A03080606020203" pitchFamily="18" charset="0"/>
                <a:cs typeface="Arial" panose="020B0604020202020204" pitchFamily="34" charset="0"/>
              </a:rPr>
              <a:t> </a:t>
            </a:r>
            <a:r>
              <a:rPr lang="en-US" sz="7200" dirty="0" err="1">
                <a:solidFill>
                  <a:srgbClr val="FF0000"/>
                </a:solidFill>
                <a:latin typeface="Bodoni MT Black" panose="02070A03080606020203" pitchFamily="18" charset="0"/>
                <a:cs typeface="Arial" panose="020B0604020202020204" pitchFamily="34" charset="0"/>
              </a:rPr>
              <a:t>Đấy</a:t>
            </a:r>
            <a:endParaRPr lang="en-US" sz="7200" dirty="0">
              <a:solidFill>
                <a:srgbClr val="FF0000"/>
              </a:solidFill>
              <a:latin typeface="Bodoni MT Black" panose="02070A03080606020203" pitchFamily="18" charset="0"/>
              <a:cs typeface="Arial" panose="020B0604020202020204" pitchFamily="34" charset="0"/>
            </a:endParaRPr>
          </a:p>
        </p:txBody>
      </p:sp>
    </p:spTree>
    <p:extLst>
      <p:ext uri="{BB962C8B-B14F-4D97-AF65-F5344CB8AC3E}">
        <p14:creationId xmlns:p14="http://schemas.microsoft.com/office/powerpoint/2010/main" val="3578399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advTm="1000">
        <p15:prstTrans prst="airplane"/>
      </p:transition>
    </mc:Choice>
    <mc:Fallback xmlns="">
      <p:transition advClick="0" advTm="1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CD66371-3832-42CD-BFC4-32C0BE5C799D}"/>
              </a:ext>
            </a:extLst>
          </p:cNvPr>
          <p:cNvSpPr txBox="1"/>
          <p:nvPr/>
        </p:nvSpPr>
        <p:spPr>
          <a:xfrm>
            <a:off x="278276" y="554887"/>
            <a:ext cx="3981398" cy="4401205"/>
          </a:xfrm>
          <a:prstGeom prst="rect">
            <a:avLst/>
          </a:prstGeom>
          <a:noFill/>
        </p:spPr>
        <p:txBody>
          <a:bodyPr wrap="square" rtlCol="0">
            <a:spAutoFit/>
          </a:bodyPr>
          <a:lstStyle/>
          <a:p>
            <a:r>
              <a:rPr lang="en-US" sz="2000" dirty="0" err="1">
                <a:solidFill>
                  <a:schemeClr val="bg1"/>
                </a:solidFill>
                <a:latin typeface="Times New Roman" panose="02020603050405020304" pitchFamily="18" charset="0"/>
                <a:cs typeface="Times New Roman" panose="02020603050405020304" pitchFamily="18" charset="0"/>
              </a:rPr>
              <a:t>Ví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về</a:t>
            </a:r>
            <a:r>
              <a:rPr lang="en-US" sz="2000" dirty="0">
                <a:solidFill>
                  <a:schemeClr val="bg1"/>
                </a:solidFill>
                <a:latin typeface="Times New Roman" panose="02020603050405020304" pitchFamily="18" charset="0"/>
                <a:cs typeface="Times New Roman" panose="02020603050405020304" pitchFamily="18" charset="0"/>
              </a:rPr>
              <a:t> prop drilling</a:t>
            </a:r>
          </a:p>
          <a:p>
            <a:endParaRPr lang="en-US" sz="20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 Ở </a:t>
            </a:r>
            <a:r>
              <a:rPr lang="en-US" sz="2000" dirty="0" err="1">
                <a:solidFill>
                  <a:schemeClr val="bg1"/>
                </a:solidFill>
                <a:latin typeface="Times New Roman" panose="02020603050405020304" pitchFamily="18" charset="0"/>
                <a:cs typeface="Times New Roman" panose="02020603050405020304" pitchFamily="18" charset="0"/>
              </a:rPr>
              <a:t>đây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ta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1 component </a:t>
            </a:r>
            <a:r>
              <a:rPr lang="en-US" sz="2000" dirty="0" err="1">
                <a:solidFill>
                  <a:schemeClr val="bg1"/>
                </a:solidFill>
                <a:latin typeface="Times New Roman" panose="02020603050405020304" pitchFamily="18" charset="0"/>
                <a:cs typeface="Times New Roman" panose="02020603050405020304" pitchFamily="18" charset="0"/>
              </a:rPr>
              <a:t>tên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là</a:t>
            </a:r>
            <a:r>
              <a:rPr lang="en-US" sz="2000" dirty="0">
                <a:solidFill>
                  <a:schemeClr val="bg1"/>
                </a:solidFill>
                <a:latin typeface="Times New Roman" panose="02020603050405020304" pitchFamily="18" charset="0"/>
                <a:cs typeface="Times New Roman" panose="02020603050405020304" pitchFamily="18" charset="0"/>
              </a:rPr>
              <a:t> Toggle </a:t>
            </a:r>
          </a:p>
          <a:p>
            <a:pPr marL="800100" lvl="1" indent="-342900">
              <a:buFont typeface="Wingdings" panose="05000000000000000000" pitchFamily="2" charset="2"/>
              <a:buChar char="q"/>
            </a:pPr>
            <a:endParaRPr lang="en-US" sz="20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Viết</a:t>
            </a:r>
            <a:r>
              <a:rPr lang="en-US" sz="2000" dirty="0">
                <a:solidFill>
                  <a:schemeClr val="bg1"/>
                </a:solidFill>
                <a:latin typeface="Times New Roman" panose="02020603050405020304" pitchFamily="18" charset="0"/>
                <a:cs typeface="Times New Roman" panose="02020603050405020304" pitchFamily="18" charset="0"/>
              </a:rPr>
              <a:t>  1 state </a:t>
            </a:r>
            <a:r>
              <a:rPr lang="en-US" sz="2000" dirty="0" err="1">
                <a:solidFill>
                  <a:schemeClr val="bg1"/>
                </a:solidFill>
                <a:latin typeface="Times New Roman" panose="02020603050405020304" pitchFamily="18" charset="0"/>
                <a:cs typeface="Times New Roman" panose="02020603050405020304" pitchFamily="18" charset="0"/>
              </a:rPr>
              <a:t>là</a:t>
            </a:r>
            <a:r>
              <a:rPr lang="en-US" sz="2000" dirty="0">
                <a:solidFill>
                  <a:schemeClr val="bg1"/>
                </a:solidFill>
                <a:latin typeface="Times New Roman" panose="02020603050405020304" pitchFamily="18" charset="0"/>
                <a:cs typeface="Times New Roman" panose="02020603050405020304" pitchFamily="18" charset="0"/>
              </a:rPr>
              <a:t> on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1 function toggle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set </a:t>
            </a:r>
            <a:r>
              <a:rPr lang="en-US" sz="2000" dirty="0" err="1">
                <a:solidFill>
                  <a:schemeClr val="bg1"/>
                </a:solidFill>
                <a:latin typeface="Times New Roman" panose="02020603050405020304" pitchFamily="18" charset="0"/>
                <a:cs typeface="Times New Roman" panose="02020603050405020304" pitchFamily="18" charset="0"/>
              </a:rPr>
              <a:t>lại</a:t>
            </a:r>
            <a:r>
              <a:rPr lang="en-US" sz="2000" dirty="0">
                <a:solidFill>
                  <a:schemeClr val="bg1"/>
                </a:solidFill>
                <a:latin typeface="Times New Roman" panose="02020603050405020304" pitchFamily="18" charset="0"/>
                <a:cs typeface="Times New Roman" panose="02020603050405020304" pitchFamily="18" charset="0"/>
              </a:rPr>
              <a:t> state on</a:t>
            </a:r>
          </a:p>
          <a:p>
            <a:pPr marL="800100" lvl="1" indent="-342900">
              <a:buFont typeface="Wingdings" panose="05000000000000000000" pitchFamily="2" charset="2"/>
              <a:buChar char="q"/>
            </a:pPr>
            <a:endParaRPr lang="en-US" sz="20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Hàm</a:t>
            </a:r>
            <a:r>
              <a:rPr lang="en-US" sz="2000" dirty="0">
                <a:solidFill>
                  <a:schemeClr val="bg1"/>
                </a:solidFill>
                <a:latin typeface="Times New Roman" panose="02020603050405020304" pitchFamily="18" charset="0"/>
                <a:cs typeface="Times New Roman" panose="02020603050405020304" pitchFamily="18" charset="0"/>
              </a:rPr>
              <a:t> return </a:t>
            </a:r>
            <a:r>
              <a:rPr lang="en-US" sz="2000" dirty="0" err="1">
                <a:solidFill>
                  <a:schemeClr val="bg1"/>
                </a:solidFill>
                <a:latin typeface="Times New Roman" panose="02020603050405020304" pitchFamily="18" charset="0"/>
                <a:cs typeface="Times New Roman" panose="02020603050405020304" pitchFamily="18" charset="0"/>
              </a:rPr>
              <a:t>trả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về</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giá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trị</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là</a:t>
            </a:r>
            <a:r>
              <a:rPr lang="en-US" sz="2000" dirty="0">
                <a:solidFill>
                  <a:schemeClr val="bg1"/>
                </a:solidFill>
                <a:latin typeface="Times New Roman" panose="02020603050405020304" pitchFamily="18" charset="0"/>
                <a:cs typeface="Times New Roman" panose="02020603050405020304" pitchFamily="18" charset="0"/>
              </a:rPr>
              <a:t> 1 </a:t>
            </a:r>
            <a:r>
              <a:rPr lang="en-US" sz="2000" dirty="0" err="1">
                <a:solidFill>
                  <a:schemeClr val="bg1"/>
                </a:solidFill>
                <a:latin typeface="Times New Roman" panose="02020603050405020304" pitchFamily="18" charset="0"/>
                <a:cs typeface="Times New Roman" panose="02020603050405020304" pitchFamily="18" charset="0"/>
              </a:rPr>
              <a:t>thẻ</a:t>
            </a:r>
            <a:r>
              <a:rPr lang="en-US" sz="2000" dirty="0">
                <a:solidFill>
                  <a:schemeClr val="bg1"/>
                </a:solidFill>
                <a:latin typeface="Times New Roman" panose="02020603050405020304" pitchFamily="18" charset="0"/>
                <a:cs typeface="Times New Roman" panose="02020603050405020304" pitchFamily="18" charset="0"/>
              </a:rPr>
              <a:t> div </a:t>
            </a:r>
            <a:r>
              <a:rPr lang="en-US" sz="2000" dirty="0" err="1">
                <a:solidFill>
                  <a:schemeClr val="bg1"/>
                </a:solidFill>
                <a:latin typeface="Times New Roman" panose="02020603050405020304" pitchFamily="18" charset="0"/>
                <a:cs typeface="Times New Roman" panose="02020603050405020304" pitchFamily="18" charset="0"/>
              </a:rPr>
              <a:t>với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nội</a:t>
            </a:r>
            <a:r>
              <a:rPr lang="en-US" sz="2000" dirty="0">
                <a:solidFill>
                  <a:schemeClr val="bg1"/>
                </a:solidFill>
                <a:latin typeface="Times New Roman" panose="02020603050405020304" pitchFamily="18" charset="0"/>
                <a:cs typeface="Times New Roman" panose="02020603050405020304" pitchFamily="18" charset="0"/>
              </a:rPr>
              <a:t> dung đ</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err="1">
                <a:solidFill>
                  <a:schemeClr val="bg1"/>
                </a:solidFill>
                <a:latin typeface="Times New Roman" panose="02020603050405020304" pitchFamily="18" charset="0"/>
                <a:cs typeface="Times New Roman" panose="02020603050405020304" pitchFamily="18" charset="0"/>
              </a:rPr>
              <a:t>ợc</a:t>
            </a:r>
            <a:r>
              <a:rPr lang="en-US" sz="2000" dirty="0">
                <a:solidFill>
                  <a:schemeClr val="bg1"/>
                </a:solidFill>
                <a:latin typeface="Times New Roman" panose="02020603050405020304" pitchFamily="18" charset="0"/>
                <a:cs typeface="Times New Roman" panose="02020603050405020304" pitchFamily="18" charset="0"/>
              </a:rPr>
              <a:t> render </a:t>
            </a:r>
            <a:r>
              <a:rPr lang="en-US" sz="2000" dirty="0" err="1">
                <a:solidFill>
                  <a:schemeClr val="bg1"/>
                </a:solidFill>
                <a:latin typeface="Times New Roman" panose="02020603050405020304" pitchFamily="18" charset="0"/>
                <a:cs typeface="Times New Roman" panose="02020603050405020304" pitchFamily="18" charset="0"/>
              </a:rPr>
              <a:t>theo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điều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kiện</a:t>
            </a:r>
            <a:r>
              <a:rPr lang="en-US" sz="2000" dirty="0">
                <a:solidFill>
                  <a:schemeClr val="bg1"/>
                </a:solidFill>
                <a:latin typeface="Times New Roman" panose="02020603050405020304" pitchFamily="18" charset="0"/>
                <a:cs typeface="Times New Roman" panose="02020603050405020304" pitchFamily="18" charset="0"/>
              </a:rPr>
              <a:t> state on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1 button </a:t>
            </a:r>
            <a:r>
              <a:rPr lang="en-US" sz="2000" dirty="0" err="1">
                <a:solidFill>
                  <a:schemeClr val="bg1"/>
                </a:solidFill>
                <a:latin typeface="Times New Roman" panose="02020603050405020304" pitchFamily="18" charset="0"/>
                <a:cs typeface="Times New Roman" panose="02020603050405020304" pitchFamily="18" charset="0"/>
              </a:rPr>
              <a:t>gắn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sự</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kiện</a:t>
            </a:r>
            <a:r>
              <a:rPr lang="en-US" sz="2000" dirty="0">
                <a:solidFill>
                  <a:schemeClr val="bg1"/>
                </a:solidFill>
                <a:latin typeface="Times New Roman" panose="02020603050405020304" pitchFamily="18" charset="0"/>
                <a:cs typeface="Times New Roman" panose="02020603050405020304" pitchFamily="18" charset="0"/>
              </a:rPr>
              <a:t> click </a:t>
            </a:r>
            <a:r>
              <a:rPr lang="en-US" sz="2000" dirty="0" err="1">
                <a:solidFill>
                  <a:schemeClr val="bg1"/>
                </a:solidFill>
                <a:latin typeface="Times New Roman" panose="02020603050405020304" pitchFamily="18" charset="0"/>
                <a:cs typeface="Times New Roman" panose="02020603050405020304" pitchFamily="18" charset="0"/>
              </a:rPr>
              <a:t>là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hàm</a:t>
            </a:r>
            <a:r>
              <a:rPr lang="en-US" sz="2000" dirty="0">
                <a:solidFill>
                  <a:schemeClr val="bg1"/>
                </a:solidFill>
                <a:latin typeface="Times New Roman" panose="02020603050405020304" pitchFamily="18" charset="0"/>
                <a:cs typeface="Times New Roman" panose="02020603050405020304" pitchFamily="18" charset="0"/>
              </a:rPr>
              <a:t> toggle</a:t>
            </a:r>
          </a:p>
        </p:txBody>
      </p:sp>
      <p:pic>
        <p:nvPicPr>
          <p:cNvPr id="7" name="Picture 6">
            <a:extLst>
              <a:ext uri="{FF2B5EF4-FFF2-40B4-BE49-F238E27FC236}">
                <a16:creationId xmlns:a16="http://schemas.microsoft.com/office/drawing/2014/main" id="{75E7438C-F59F-494F-8DB0-5975092C6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460" y="363535"/>
            <a:ext cx="5385286" cy="4592557"/>
          </a:xfrm>
          <a:prstGeom prst="rect">
            <a:avLst/>
          </a:prstGeom>
        </p:spPr>
      </p:pic>
    </p:spTree>
    <p:extLst>
      <p:ext uri="{BB962C8B-B14F-4D97-AF65-F5344CB8AC3E}">
        <p14:creationId xmlns:p14="http://schemas.microsoft.com/office/powerpoint/2010/main" val="1874844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CD66371-3832-42CD-BFC4-32C0BE5C799D}"/>
              </a:ext>
            </a:extLst>
          </p:cNvPr>
          <p:cNvSpPr txBox="1"/>
          <p:nvPr/>
        </p:nvSpPr>
        <p:spPr>
          <a:xfrm>
            <a:off x="2644746" y="231556"/>
            <a:ext cx="6613554" cy="1323439"/>
          </a:xfrm>
          <a:prstGeom prst="rect">
            <a:avLst/>
          </a:prstGeom>
          <a:noFill/>
        </p:spPr>
        <p:txBody>
          <a:bodyPr wrap="square" rtlCol="0">
            <a:spAutoFit/>
          </a:bodyPr>
          <a:lstStyle/>
          <a:p>
            <a:pPr algn="just"/>
            <a:r>
              <a:rPr lang="en-US" sz="16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Refactor </a:t>
            </a:r>
            <a:r>
              <a:rPr lang="en-US" sz="2000" dirty="0" err="1">
                <a:solidFill>
                  <a:schemeClr val="bg1"/>
                </a:solidFill>
                <a:latin typeface="Times New Roman" panose="02020603050405020304" pitchFamily="18" charset="0"/>
                <a:cs typeface="Times New Roman" panose="02020603050405020304" pitchFamily="18" charset="0"/>
              </a:rPr>
              <a:t>lại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đoạn</a:t>
            </a:r>
            <a:r>
              <a:rPr lang="en-US" sz="2000" dirty="0">
                <a:solidFill>
                  <a:schemeClr val="bg1"/>
                </a:solidFill>
                <a:latin typeface="Times New Roman" panose="02020603050405020304" pitchFamily="18" charset="0"/>
                <a:cs typeface="Times New Roman" panose="02020603050405020304" pitchFamily="18" charset="0"/>
              </a:rPr>
              <a:t> code </a:t>
            </a:r>
            <a:r>
              <a:rPr lang="en-US" sz="2000" dirty="0" err="1">
                <a:solidFill>
                  <a:schemeClr val="bg1"/>
                </a:solidFill>
                <a:latin typeface="Times New Roman" panose="02020603050405020304" pitchFamily="18" charset="0"/>
                <a:cs typeface="Times New Roman" panose="02020603050405020304" pitchFamily="18" charset="0"/>
              </a:rPr>
              <a:t>trên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về</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sau</a:t>
            </a:r>
            <a:endParaRPr lang="en-US" sz="2000" dirty="0">
              <a:solidFill>
                <a:schemeClr val="bg1"/>
              </a:solidFill>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
            </a:pPr>
            <a:r>
              <a:rPr lang="en-US" sz="2000" dirty="0" err="1">
                <a:solidFill>
                  <a:schemeClr val="bg1"/>
                </a:solidFill>
                <a:latin typeface="Times New Roman" panose="02020603050405020304" pitchFamily="18" charset="0"/>
                <a:cs typeface="Times New Roman" panose="02020603050405020304" pitchFamily="18" charset="0"/>
              </a:rPr>
              <a:t>Đơn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giản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ta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1 component Switch </a:t>
            </a:r>
            <a:r>
              <a:rPr lang="en-US" sz="2000" dirty="0" err="1">
                <a:solidFill>
                  <a:schemeClr val="bg1"/>
                </a:solidFill>
                <a:latin typeface="Times New Roman" panose="02020603050405020304" pitchFamily="18" charset="0"/>
                <a:cs typeface="Times New Roman" panose="02020603050405020304" pitchFamily="18" charset="0"/>
              </a:rPr>
              <a:t>cần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tham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chiếu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đến</a:t>
            </a:r>
            <a:r>
              <a:rPr lang="en-US" sz="2000" dirty="0">
                <a:solidFill>
                  <a:schemeClr val="bg1"/>
                </a:solidFill>
                <a:latin typeface="Times New Roman" panose="02020603050405020304" pitchFamily="18" charset="0"/>
                <a:cs typeface="Times New Roman" panose="02020603050405020304" pitchFamily="18" charset="0"/>
              </a:rPr>
              <a:t> 2 state </a:t>
            </a:r>
            <a:r>
              <a:rPr lang="en-US" sz="2000" dirty="0" err="1">
                <a:solidFill>
                  <a:schemeClr val="bg1"/>
                </a:solidFill>
                <a:latin typeface="Times New Roman" panose="02020603050405020304" pitchFamily="18" charset="0"/>
                <a:cs typeface="Times New Roman" panose="02020603050405020304" pitchFamily="18" charset="0"/>
              </a:rPr>
              <a:t>là</a:t>
            </a:r>
            <a:r>
              <a:rPr lang="en-US" sz="2000" dirty="0">
                <a:solidFill>
                  <a:schemeClr val="bg1"/>
                </a:solidFill>
                <a:latin typeface="Times New Roman" panose="02020603050405020304" pitchFamily="18" charset="0"/>
                <a:cs typeface="Times New Roman" panose="02020603050405020304" pitchFamily="18" charset="0"/>
              </a:rPr>
              <a:t> on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function toggle </a:t>
            </a:r>
            <a:r>
              <a:rPr lang="en-US" sz="2000" dirty="0" err="1">
                <a:solidFill>
                  <a:schemeClr val="bg1"/>
                </a:solidFill>
                <a:latin typeface="Times New Roman" panose="02020603050405020304" pitchFamily="18" charset="0"/>
                <a:cs typeface="Times New Roman" panose="02020603050405020304" pitchFamily="18" charset="0"/>
              </a:rPr>
              <a:t>vì</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vậy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ta </a:t>
            </a:r>
            <a:r>
              <a:rPr lang="en-US" sz="2000" dirty="0" err="1">
                <a:solidFill>
                  <a:schemeClr val="bg1"/>
                </a:solidFill>
                <a:latin typeface="Times New Roman" panose="02020603050405020304" pitchFamily="18" charset="0"/>
                <a:cs typeface="Times New Roman" panose="02020603050405020304" pitchFamily="18" charset="0"/>
              </a:rPr>
              <a:t>sẽ</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truyền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qua 2 props </a:t>
            </a:r>
            <a:r>
              <a:rPr lang="en-US" sz="2000" dirty="0" err="1">
                <a:solidFill>
                  <a:schemeClr val="bg1"/>
                </a:solidFill>
                <a:latin typeface="Times New Roman" panose="02020603050405020304" pitchFamily="18" charset="0"/>
                <a:cs typeface="Times New Roman" panose="02020603050405020304" pitchFamily="18" charset="0"/>
              </a:rPr>
              <a:t>nh</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hình</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899C387-AFD6-41B7-BC99-30ADDA553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41" y="1786551"/>
            <a:ext cx="5003135" cy="4616202"/>
          </a:xfrm>
          <a:prstGeom prst="rect">
            <a:avLst/>
          </a:prstGeom>
        </p:spPr>
      </p:pic>
      <p:pic>
        <p:nvPicPr>
          <p:cNvPr id="8" name="Picture 7">
            <a:extLst>
              <a:ext uri="{FF2B5EF4-FFF2-40B4-BE49-F238E27FC236}">
                <a16:creationId xmlns:a16="http://schemas.microsoft.com/office/drawing/2014/main" id="{B8977722-C538-4A16-9276-052D10996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199" y="1781780"/>
            <a:ext cx="5152159" cy="4620973"/>
          </a:xfrm>
          <a:prstGeom prst="rect">
            <a:avLst/>
          </a:prstGeom>
        </p:spPr>
      </p:pic>
    </p:spTree>
    <p:extLst>
      <p:ext uri="{BB962C8B-B14F-4D97-AF65-F5344CB8AC3E}">
        <p14:creationId xmlns:p14="http://schemas.microsoft.com/office/powerpoint/2010/main" val="3505430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CD66371-3832-42CD-BFC4-32C0BE5C799D}"/>
              </a:ext>
            </a:extLst>
          </p:cNvPr>
          <p:cNvSpPr txBox="1"/>
          <p:nvPr/>
        </p:nvSpPr>
        <p:spPr>
          <a:xfrm>
            <a:off x="2789220" y="82570"/>
            <a:ext cx="6613554" cy="707886"/>
          </a:xfrm>
          <a:prstGeom prst="rect">
            <a:avLst/>
          </a:prstGeom>
          <a:noFill/>
        </p:spPr>
        <p:txBody>
          <a:bodyPr wrap="square" rtlCol="0">
            <a:spAutoFit/>
          </a:bodyPr>
          <a:lstStyle/>
          <a:p>
            <a:pPr algn="just"/>
            <a:r>
              <a:rPr lang="en-US" sz="16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Refactor </a:t>
            </a:r>
            <a:r>
              <a:rPr lang="en-US" sz="2000" dirty="0" err="1">
                <a:solidFill>
                  <a:schemeClr val="bg1"/>
                </a:solidFill>
                <a:latin typeface="Times New Roman" panose="02020603050405020304" pitchFamily="18" charset="0"/>
                <a:cs typeface="Times New Roman" panose="02020603050405020304" pitchFamily="18" charset="0"/>
              </a:rPr>
              <a:t>lại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đoạn</a:t>
            </a:r>
            <a:r>
              <a:rPr lang="en-US" sz="2000" dirty="0">
                <a:solidFill>
                  <a:schemeClr val="bg1"/>
                </a:solidFill>
                <a:latin typeface="Times New Roman" panose="02020603050405020304" pitchFamily="18" charset="0"/>
                <a:cs typeface="Times New Roman" panose="02020603050405020304" pitchFamily="18" charset="0"/>
              </a:rPr>
              <a:t> code </a:t>
            </a:r>
            <a:r>
              <a:rPr lang="en-US" sz="2000" dirty="0" err="1">
                <a:solidFill>
                  <a:schemeClr val="bg1"/>
                </a:solidFill>
                <a:latin typeface="Times New Roman" panose="02020603050405020304" pitchFamily="18" charset="0"/>
                <a:cs typeface="Times New Roman" panose="02020603050405020304" pitchFamily="18" charset="0"/>
              </a:rPr>
              <a:t>trên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lần</a:t>
            </a:r>
            <a:r>
              <a:rPr lang="en-US" sz="2000" dirty="0">
                <a:solidFill>
                  <a:schemeClr val="bg1"/>
                </a:solidFill>
                <a:latin typeface="Times New Roman" panose="02020603050405020304" pitchFamily="18" charset="0"/>
                <a:cs typeface="Times New Roman" panose="02020603050405020304" pitchFamily="18" charset="0"/>
              </a:rPr>
              <a:t> 2 </a:t>
            </a:r>
            <a:r>
              <a:rPr lang="en-US" sz="2000" dirty="0" err="1">
                <a:solidFill>
                  <a:schemeClr val="bg1"/>
                </a:solidFill>
                <a:latin typeface="Times New Roman" panose="02020603050405020304" pitchFamily="18" charset="0"/>
                <a:cs typeface="Times New Roman" panose="02020603050405020304" pitchFamily="18" charset="0"/>
              </a:rPr>
              <a:t>thành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sau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tiếp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tục</a:t>
            </a:r>
            <a:r>
              <a:rPr lang="en-US" sz="2000" dirty="0">
                <a:solidFill>
                  <a:schemeClr val="bg1"/>
                </a:solidFill>
                <a:latin typeface="Times New Roman" panose="02020603050405020304" pitchFamily="18" charset="0"/>
                <a:cs typeface="Times New Roman" panose="02020603050405020304" pitchFamily="18" charset="0"/>
              </a:rPr>
              <a:t> chia </a:t>
            </a:r>
            <a:r>
              <a:rPr lang="en-US" sz="2000" dirty="0" err="1">
                <a:solidFill>
                  <a:schemeClr val="bg1"/>
                </a:solidFill>
                <a:latin typeface="Times New Roman" panose="02020603050405020304" pitchFamily="18" charset="0"/>
                <a:cs typeface="Times New Roman" panose="02020603050405020304" pitchFamily="18" charset="0"/>
              </a:rPr>
              <a:t>nhỏ</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thành</a:t>
            </a:r>
            <a:r>
              <a:rPr lang="en-US" sz="2000" dirty="0">
                <a:solidFill>
                  <a:schemeClr val="bg1"/>
                </a:solidFill>
                <a:latin typeface="Times New Roman" panose="02020603050405020304" pitchFamily="18" charset="0"/>
                <a:cs typeface="Times New Roman" panose="02020603050405020304" pitchFamily="18" charset="0"/>
              </a:rPr>
              <a:t> 2 component con </a:t>
            </a:r>
            <a:r>
              <a:rPr lang="en-US" sz="2000" dirty="0" err="1">
                <a:solidFill>
                  <a:schemeClr val="bg1"/>
                </a:solidFill>
                <a:latin typeface="Times New Roman" panose="02020603050405020304" pitchFamily="18" charset="0"/>
                <a:cs typeface="Times New Roman" panose="02020603050405020304" pitchFamily="18" charset="0"/>
              </a:rPr>
              <a:t>nữa</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3BB023F-0507-4823-ADFD-17B514A63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89" y="920850"/>
            <a:ext cx="5832908" cy="4502050"/>
          </a:xfrm>
          <a:prstGeom prst="rect">
            <a:avLst/>
          </a:prstGeom>
        </p:spPr>
      </p:pic>
      <p:pic>
        <p:nvPicPr>
          <p:cNvPr id="9" name="Picture 8">
            <a:extLst>
              <a:ext uri="{FF2B5EF4-FFF2-40B4-BE49-F238E27FC236}">
                <a16:creationId xmlns:a16="http://schemas.microsoft.com/office/drawing/2014/main" id="{62483C54-FDAC-497F-A443-9AD0475F7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274" y="920850"/>
            <a:ext cx="5406125" cy="4502050"/>
          </a:xfrm>
          <a:prstGeom prst="rect">
            <a:avLst/>
          </a:prstGeom>
        </p:spPr>
      </p:pic>
    </p:spTree>
    <p:extLst>
      <p:ext uri="{BB962C8B-B14F-4D97-AF65-F5344CB8AC3E}">
        <p14:creationId xmlns:p14="http://schemas.microsoft.com/office/powerpoint/2010/main" val="1589506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CD66371-3832-42CD-BFC4-32C0BE5C799D}"/>
              </a:ext>
            </a:extLst>
          </p:cNvPr>
          <p:cNvSpPr txBox="1"/>
          <p:nvPr/>
        </p:nvSpPr>
        <p:spPr>
          <a:xfrm>
            <a:off x="2789220" y="121871"/>
            <a:ext cx="6613554" cy="707886"/>
          </a:xfrm>
          <a:prstGeom prst="rect">
            <a:avLst/>
          </a:prstGeom>
          <a:noFill/>
        </p:spPr>
        <p:txBody>
          <a:bodyPr wrap="square" rtlCol="0">
            <a:sp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về</a:t>
            </a:r>
            <a:r>
              <a:rPr lang="en-US" sz="2000" dirty="0">
                <a:solidFill>
                  <a:schemeClr val="bg1"/>
                </a:solidFill>
                <a:latin typeface="Times New Roman" panose="02020603050405020304" pitchFamily="18" charset="0"/>
                <a:cs typeface="Times New Roman" panose="02020603050405020304" pitchFamily="18" charset="0"/>
              </a:rPr>
              <a:t> prop drilling </a:t>
            </a:r>
            <a:r>
              <a:rPr lang="en-US" sz="2000" dirty="0" err="1">
                <a:solidFill>
                  <a:schemeClr val="bg1"/>
                </a:solidFill>
                <a:latin typeface="Times New Roman" panose="02020603050405020304" pitchFamily="18" charset="0"/>
                <a:cs typeface="Times New Roman" panose="02020603050405020304" pitchFamily="18" charset="0"/>
              </a:rPr>
              <a:t>sử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Lifting state up hay </a:t>
            </a:r>
            <a:r>
              <a:rPr lang="en-US" sz="2000" dirty="0" err="1">
                <a:solidFill>
                  <a:schemeClr val="bg1"/>
                </a:solidFill>
                <a:latin typeface="Times New Roman" panose="02020603050405020304" pitchFamily="18" charset="0"/>
                <a:cs typeface="Times New Roman" panose="02020603050405020304" pitchFamily="18" charset="0"/>
              </a:rPr>
              <a:t>còn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gọi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là</a:t>
            </a:r>
            <a:r>
              <a:rPr lang="en-US" sz="2000" dirty="0">
                <a:solidFill>
                  <a:schemeClr val="bg1"/>
                </a:solidFill>
                <a:latin typeface="Times New Roman" panose="02020603050405020304" pitchFamily="18" charset="0"/>
                <a:cs typeface="Times New Roman" panose="02020603050405020304" pitchFamily="18" charset="0"/>
              </a:rPr>
              <a:t> state hoisting pattern</a:t>
            </a:r>
          </a:p>
        </p:txBody>
      </p:sp>
      <p:pic>
        <p:nvPicPr>
          <p:cNvPr id="4" name="Picture 3">
            <a:extLst>
              <a:ext uri="{FF2B5EF4-FFF2-40B4-BE49-F238E27FC236}">
                <a16:creationId xmlns:a16="http://schemas.microsoft.com/office/drawing/2014/main" id="{0A1D4E20-0241-47B5-B6B3-E2EF1BCE9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85" y="1136464"/>
            <a:ext cx="4822413" cy="4194407"/>
          </a:xfrm>
          <a:prstGeom prst="rect">
            <a:avLst/>
          </a:prstGeom>
        </p:spPr>
      </p:pic>
      <p:pic>
        <p:nvPicPr>
          <p:cNvPr id="8" name="Picture 7">
            <a:extLst>
              <a:ext uri="{FF2B5EF4-FFF2-40B4-BE49-F238E27FC236}">
                <a16:creationId xmlns:a16="http://schemas.microsoft.com/office/drawing/2014/main" id="{FE34A8F2-62CE-443B-A7E1-B85754A0B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729" y="1140416"/>
            <a:ext cx="5395486" cy="4190455"/>
          </a:xfrm>
          <a:prstGeom prst="rect">
            <a:avLst/>
          </a:prstGeom>
        </p:spPr>
      </p:pic>
    </p:spTree>
    <p:extLst>
      <p:ext uri="{BB962C8B-B14F-4D97-AF65-F5344CB8AC3E}">
        <p14:creationId xmlns:p14="http://schemas.microsoft.com/office/powerpoint/2010/main" val="384005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CD66371-3832-42CD-BFC4-32C0BE5C799D}"/>
              </a:ext>
            </a:extLst>
          </p:cNvPr>
          <p:cNvSpPr txBox="1"/>
          <p:nvPr/>
        </p:nvSpPr>
        <p:spPr>
          <a:xfrm>
            <a:off x="254987" y="130979"/>
            <a:ext cx="6613554" cy="2554545"/>
          </a:xfrm>
          <a:prstGeom prst="rect">
            <a:avLst/>
          </a:prstGeom>
          <a:noFill/>
        </p:spPr>
        <p:txBody>
          <a:bodyPr wrap="square" rtlCol="0">
            <a:spAutoFit/>
          </a:bodyPr>
          <a:lstStyle/>
          <a:p>
            <a:pPr marL="800100" lvl="1" indent="-342900">
              <a:buFont typeface="Courier New" panose="02070309020205020404" pitchFamily="49" charset="0"/>
              <a:buChar char="o"/>
            </a:pPr>
            <a:r>
              <a:rPr lang="en-US" sz="2000" dirty="0" err="1">
                <a:solidFill>
                  <a:schemeClr val="bg1"/>
                </a:solidFill>
                <a:latin typeface="Times New Roman" panose="02020603050405020304" pitchFamily="18" charset="0"/>
                <a:cs typeface="Times New Roman" panose="02020603050405020304" pitchFamily="18" charset="0"/>
              </a:rPr>
              <a:t>Đây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chính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là</a:t>
            </a:r>
            <a:r>
              <a:rPr lang="en-US" sz="2000" dirty="0">
                <a:solidFill>
                  <a:schemeClr val="bg1"/>
                </a:solidFill>
                <a:latin typeface="Times New Roman" panose="02020603050405020304" pitchFamily="18" charset="0"/>
                <a:cs typeface="Times New Roman" panose="02020603050405020304" pitchFamily="18" charset="0"/>
              </a:rPr>
              <a:t> prop-drilling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nhận</a:t>
            </a:r>
            <a:r>
              <a:rPr lang="en-US" sz="2000" dirty="0">
                <a:solidFill>
                  <a:schemeClr val="bg1"/>
                </a:solidFill>
                <a:latin typeface="Times New Roman" panose="02020603050405020304" pitchFamily="18" charset="0"/>
                <a:cs typeface="Times New Roman" panose="02020603050405020304" pitchFamily="18" charset="0"/>
              </a:rPr>
              <a:t> đ</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err="1">
                <a:solidFill>
                  <a:schemeClr val="bg1"/>
                </a:solidFill>
                <a:latin typeface="Times New Roman" panose="02020603050405020304" pitchFamily="18" charset="0"/>
                <a:cs typeface="Times New Roman" panose="02020603050405020304" pitchFamily="18" charset="0"/>
              </a:rPr>
              <a:t>ợc</a:t>
            </a:r>
            <a:r>
              <a:rPr lang="en-US" sz="2000" dirty="0">
                <a:solidFill>
                  <a:schemeClr val="bg1"/>
                </a:solidFill>
                <a:latin typeface="Times New Roman" panose="02020603050405020304" pitchFamily="18" charset="0"/>
                <a:cs typeface="Times New Roman" panose="02020603050405020304" pitchFamily="18" charset="0"/>
              </a:rPr>
              <a:t> state on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handler toggle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ở </a:t>
            </a:r>
            <a:r>
              <a:rPr lang="en-US" sz="2000" dirty="0" err="1">
                <a:solidFill>
                  <a:schemeClr val="bg1"/>
                </a:solidFill>
                <a:latin typeface="Times New Roman" panose="02020603050405020304" pitchFamily="18" charset="0"/>
                <a:cs typeface="Times New Roman" panose="02020603050405020304" pitchFamily="18" charset="0"/>
              </a:rPr>
              <a:t>đúng</a:t>
            </a:r>
            <a:r>
              <a:rPr lang="en-US" sz="2000" dirty="0">
                <a:solidFill>
                  <a:schemeClr val="bg1"/>
                </a:solidFill>
                <a:latin typeface="Times New Roman" panose="02020603050405020304" pitchFamily="18" charset="0"/>
                <a:cs typeface="Times New Roman" panose="02020603050405020304" pitchFamily="18" charset="0"/>
              </a:rPr>
              <a:t> n</a:t>
            </a:r>
            <a:r>
              <a:rPr lang="vi-VN" sz="2000" dirty="0">
                <a:solidFill>
                  <a:schemeClr val="bg1"/>
                </a:solidFill>
                <a:latin typeface="Times New Roman" panose="02020603050405020304" pitchFamily="18" charset="0"/>
                <a:cs typeface="Times New Roman" panose="02020603050405020304" pitchFamily="18" charset="0"/>
              </a:rPr>
              <a:t>ơ</a:t>
            </a:r>
            <a:r>
              <a:rPr lang="en-US" sz="2000" dirty="0" err="1">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thì</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ta </a:t>
            </a:r>
            <a:r>
              <a:rPr lang="en-US" sz="2000" dirty="0" err="1">
                <a:solidFill>
                  <a:schemeClr val="bg1"/>
                </a:solidFill>
                <a:latin typeface="Times New Roman" panose="02020603050405020304" pitchFamily="18" charset="0"/>
                <a:cs typeface="Times New Roman" panose="02020603050405020304" pitchFamily="18" charset="0"/>
              </a:rPr>
              <a:t>cần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phải</a:t>
            </a:r>
            <a:r>
              <a:rPr lang="en-US" sz="2000" dirty="0">
                <a:solidFill>
                  <a:schemeClr val="bg1"/>
                </a:solidFill>
                <a:latin typeface="Times New Roman" panose="02020603050405020304" pitchFamily="18" charset="0"/>
                <a:cs typeface="Times New Roman" panose="02020603050405020304" pitchFamily="18" charset="0"/>
              </a:rPr>
              <a:t> drill ( </a:t>
            </a:r>
            <a:r>
              <a:rPr lang="en-US" sz="2000" dirty="0" err="1">
                <a:solidFill>
                  <a:schemeClr val="bg1"/>
                </a:solidFill>
                <a:latin typeface="Times New Roman" panose="02020603050405020304" pitchFamily="18" charset="0"/>
                <a:cs typeface="Times New Roman" panose="02020603050405020304" pitchFamily="18" charset="0"/>
              </a:rPr>
              <a:t>khoan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truyền</a:t>
            </a:r>
            <a:r>
              <a:rPr lang="en-US" sz="2000" dirty="0">
                <a:solidFill>
                  <a:schemeClr val="bg1"/>
                </a:solidFill>
                <a:latin typeface="Times New Roman" panose="02020603050405020304" pitchFamily="18" charset="0"/>
                <a:cs typeface="Times New Roman" panose="02020603050405020304" pitchFamily="18" charset="0"/>
              </a:rPr>
              <a:t> ) props </a:t>
            </a:r>
            <a:r>
              <a:rPr lang="en-US" sz="2000" dirty="0" err="1">
                <a:solidFill>
                  <a:schemeClr val="bg1"/>
                </a:solidFill>
                <a:latin typeface="Times New Roman" panose="02020603050405020304" pitchFamily="18" charset="0"/>
                <a:cs typeface="Times New Roman" panose="02020603050405020304" pitchFamily="18" charset="0"/>
              </a:rPr>
              <a:t>thông</a:t>
            </a:r>
            <a:r>
              <a:rPr lang="en-US" sz="2000" dirty="0">
                <a:solidFill>
                  <a:schemeClr val="bg1"/>
                </a:solidFill>
                <a:latin typeface="Times New Roman" panose="02020603050405020304" pitchFamily="18" charset="0"/>
                <a:cs typeface="Times New Roman" panose="02020603050405020304" pitchFamily="18" charset="0"/>
              </a:rPr>
              <a:t> qua “Switch” component , </a:t>
            </a:r>
            <a:r>
              <a:rPr lang="en-US" sz="2000" dirty="0" err="1">
                <a:solidFill>
                  <a:schemeClr val="bg1"/>
                </a:solidFill>
                <a:latin typeface="Times New Roman" panose="02020603050405020304" pitchFamily="18" charset="0"/>
                <a:cs typeface="Times New Roman" panose="02020603050405020304" pitchFamily="18" charset="0"/>
              </a:rPr>
              <a:t>nh</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a:solidFill>
                  <a:schemeClr val="bg1"/>
                </a:solidFill>
                <a:latin typeface="Times New Roman" panose="02020603050405020304" pitchFamily="18" charset="0"/>
                <a:cs typeface="Times New Roman" panose="02020603050405020304" pitchFamily="18" charset="0"/>
              </a:rPr>
              <a:t>ng </a:t>
            </a:r>
            <a:r>
              <a:rPr lang="en-US" sz="2000" dirty="0" err="1">
                <a:solidFill>
                  <a:schemeClr val="bg1"/>
                </a:solidFill>
                <a:latin typeface="Times New Roman" panose="02020603050405020304" pitchFamily="18" charset="0"/>
                <a:cs typeface="Times New Roman" panose="02020603050405020304" pitchFamily="18" charset="0"/>
              </a:rPr>
              <a:t>bản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thân</a:t>
            </a:r>
            <a:r>
              <a:rPr lang="en-US" sz="2000" dirty="0">
                <a:solidFill>
                  <a:schemeClr val="bg1"/>
                </a:solidFill>
                <a:latin typeface="Times New Roman" panose="02020603050405020304" pitchFamily="18" charset="0"/>
                <a:cs typeface="Times New Roman" panose="02020603050405020304" pitchFamily="18" charset="0"/>
              </a:rPr>
              <a:t> component Switch </a:t>
            </a:r>
            <a:r>
              <a:rPr lang="en-US" sz="2000" dirty="0" err="1">
                <a:solidFill>
                  <a:schemeClr val="bg1"/>
                </a:solidFill>
                <a:latin typeface="Times New Roman" panose="02020603050405020304" pitchFamily="18" charset="0"/>
                <a:cs typeface="Times New Roman" panose="02020603050405020304" pitchFamily="18" charset="0"/>
              </a:rPr>
              <a:t>lại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không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thực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sự</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những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giá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trị</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hoạt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động</a:t>
            </a:r>
            <a:r>
              <a:rPr lang="en-US" sz="2000" dirty="0">
                <a:solidFill>
                  <a:schemeClr val="bg1"/>
                </a:solidFill>
                <a:latin typeface="Times New Roman" panose="02020603050405020304" pitchFamily="18" charset="0"/>
                <a:cs typeface="Times New Roman" panose="02020603050405020304" pitchFamily="18" charset="0"/>
              </a:rPr>
              <a:t> hay </a:t>
            </a:r>
            <a:r>
              <a:rPr lang="en-US" sz="2000" dirty="0" err="1">
                <a:solidFill>
                  <a:schemeClr val="bg1"/>
                </a:solidFill>
                <a:latin typeface="Times New Roman" panose="02020603050405020304" pitchFamily="18" charset="0"/>
                <a:cs typeface="Times New Roman" panose="02020603050405020304" pitchFamily="18" charset="0"/>
              </a:rPr>
              <a:t>xử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lí</a:t>
            </a:r>
            <a:r>
              <a:rPr lang="en-US" sz="2000" dirty="0">
                <a:solidFill>
                  <a:schemeClr val="bg1"/>
                </a:solidFill>
                <a:latin typeface="Times New Roman" panose="02020603050405020304" pitchFamily="18" charset="0"/>
                <a:cs typeface="Times New Roman" panose="02020603050405020304" pitchFamily="18" charset="0"/>
              </a:rPr>
              <a:t> , </a:t>
            </a:r>
            <a:r>
              <a:rPr lang="en-US" sz="2000" dirty="0" err="1">
                <a:solidFill>
                  <a:schemeClr val="bg1"/>
                </a:solidFill>
                <a:latin typeface="Times New Roman" panose="02020603050405020304" pitchFamily="18" charset="0"/>
                <a:cs typeface="Times New Roman" panose="02020603050405020304" pitchFamily="18" charset="0"/>
              </a:rPr>
              <a:t>nh</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a:solidFill>
                  <a:schemeClr val="bg1"/>
                </a:solidFill>
                <a:latin typeface="Times New Roman" panose="02020603050405020304" pitchFamily="18" charset="0"/>
                <a:cs typeface="Times New Roman" panose="02020603050405020304" pitchFamily="18" charset="0"/>
              </a:rPr>
              <a:t>ng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ta </a:t>
            </a:r>
            <a:r>
              <a:rPr lang="en-US" sz="2000" dirty="0" err="1">
                <a:solidFill>
                  <a:schemeClr val="bg1"/>
                </a:solidFill>
                <a:latin typeface="Times New Roman" panose="02020603050405020304" pitchFamily="18" charset="0"/>
                <a:cs typeface="Times New Roman" panose="02020603050405020304" pitchFamily="18" charset="0"/>
              </a:rPr>
              <a:t>vẫn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phải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chấp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nhận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chuyển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tiếp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đến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những</a:t>
            </a:r>
            <a:r>
              <a:rPr lang="en-US" sz="2000" dirty="0">
                <a:solidFill>
                  <a:schemeClr val="bg1"/>
                </a:solidFill>
                <a:latin typeface="Times New Roman" panose="02020603050405020304" pitchFamily="18" charset="0"/>
                <a:cs typeface="Times New Roman" panose="02020603050405020304" pitchFamily="18" charset="0"/>
              </a:rPr>
              <a:t> component con </a:t>
            </a:r>
            <a:r>
              <a:rPr lang="en-US" sz="2000" dirty="0" err="1">
                <a:solidFill>
                  <a:schemeClr val="bg1"/>
                </a:solidFill>
                <a:latin typeface="Times New Roman" panose="02020603050405020304" pitchFamily="18" charset="0"/>
                <a:cs typeface="Times New Roman" panose="02020603050405020304" pitchFamily="18" charset="0"/>
              </a:rPr>
              <a:t>vì</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những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đó</a:t>
            </a:r>
            <a:r>
              <a:rPr lang="en-US" sz="2000" dirty="0">
                <a:solidFill>
                  <a:schemeClr val="bg1"/>
                </a:solidFill>
                <a:latin typeface="Times New Roman" panose="02020603050405020304" pitchFamily="18" charset="0"/>
                <a:cs typeface="Times New Roman" panose="02020603050405020304" pitchFamily="18" charset="0"/>
              </a:rPr>
              <a:t>  </a:t>
            </a:r>
          </a:p>
        </p:txBody>
      </p:sp>
      <p:sp>
        <p:nvSpPr>
          <p:cNvPr id="4" name="Rectangle 3">
            <a:extLst>
              <a:ext uri="{FF2B5EF4-FFF2-40B4-BE49-F238E27FC236}">
                <a16:creationId xmlns:a16="http://schemas.microsoft.com/office/drawing/2014/main" id="{DF582596-957E-4010-8650-DCF4F5593420}"/>
              </a:ext>
            </a:extLst>
          </p:cNvPr>
          <p:cNvSpPr/>
          <p:nvPr/>
        </p:nvSpPr>
        <p:spPr>
          <a:xfrm>
            <a:off x="582041" y="2768764"/>
            <a:ext cx="4735592" cy="461665"/>
          </a:xfrm>
          <a:prstGeom prst="rect">
            <a:avLst/>
          </a:prstGeom>
        </p:spPr>
        <p:txBody>
          <a:bodyPr wrap="none">
            <a:spAutoFit/>
          </a:bodyPr>
          <a:lstStyle/>
          <a:p>
            <a:r>
              <a:rPr lang="en-US" sz="2400" b="1" u="sng" dirty="0" err="1">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Lợi</a:t>
            </a:r>
            <a:r>
              <a:rPr lang="en-US" sz="2400" b="1" u="sng"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400" b="1" u="sng" dirty="0" err="1">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ích</a:t>
            </a:r>
            <a:r>
              <a:rPr lang="en-US" sz="2400" b="1" u="sng"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400" b="1" u="sng" dirty="0" err="1">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khi</a:t>
            </a:r>
            <a:r>
              <a:rPr lang="en-US" sz="2400" b="1" u="sng"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400" b="1" u="sng" dirty="0" err="1">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dùng</a:t>
            </a:r>
            <a:r>
              <a:rPr lang="en-US" sz="2400" b="1" u="sng"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prop-drilling ?</a:t>
            </a:r>
            <a:endParaRPr lang="en-US" sz="2400" b="1" i="0" dirty="0">
              <a:solidFill>
                <a:schemeClr val="bg1"/>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A5BAC07-7687-4B86-8618-354E09C63432}"/>
              </a:ext>
            </a:extLst>
          </p:cNvPr>
          <p:cNvSpPr/>
          <p:nvPr/>
        </p:nvSpPr>
        <p:spPr>
          <a:xfrm>
            <a:off x="513764" y="3313669"/>
            <a:ext cx="6096000" cy="2585323"/>
          </a:xfrm>
          <a:prstGeom prst="rect">
            <a:avLst/>
          </a:prstGeom>
        </p:spPr>
        <p:txBody>
          <a:bodyPr>
            <a:spAutoFit/>
          </a:bodyPr>
          <a:lstStyle/>
          <a:p>
            <a:pPr marL="742950" lvl="1" indent="-285750" algn="just">
              <a:buFont typeface="Courier New" panose="02070309020205020404" pitchFamily="49" charset="0"/>
              <a:buChar char="o"/>
            </a:pPr>
            <a:r>
              <a:rPr lang="en-US" dirty="0" err="1">
                <a:solidFill>
                  <a:schemeClr val="bg1"/>
                </a:solidFill>
                <a:latin typeface="Times New Roman" panose="02020603050405020304" pitchFamily="18" charset="0"/>
                <a:cs typeface="Times New Roman" panose="02020603050405020304" pitchFamily="18" charset="0"/>
              </a:rPr>
              <a:t>Khi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việc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với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nhỏ</a:t>
            </a:r>
            <a:r>
              <a:rPr lang="en-US" dirty="0">
                <a:solidFill>
                  <a:schemeClr val="bg1"/>
                </a:solidFill>
                <a:latin typeface="Times New Roman" panose="02020603050405020304" pitchFamily="18" charset="0"/>
                <a:cs typeface="Times New Roman" panose="02020603050405020304" pitchFamily="18" charset="0"/>
              </a:rPr>
              <a:t> , prop-drilling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1 </a:t>
            </a:r>
            <a:r>
              <a:rPr lang="en-US" dirty="0" err="1">
                <a:solidFill>
                  <a:schemeClr val="bg1"/>
                </a:solidFill>
                <a:latin typeface="Times New Roman" panose="02020603050405020304" pitchFamily="18" charset="0"/>
                <a:cs typeface="Times New Roman" panose="02020603050405020304" pitchFamily="18" charset="0"/>
              </a:rPr>
              <a:t>ph</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pháp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dễ</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dàng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nhanh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chóng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việc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truyền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dữ</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liệu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giữa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Component,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giống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a:t>
            </a:r>
            <a:r>
              <a:rPr lang="vi-VN" dirty="0">
                <a:solidFill>
                  <a:schemeClr val="bg1"/>
                </a:solidFill>
                <a:latin typeface="Times New Roman" panose="02020603050405020304" pitchFamily="18" charset="0"/>
                <a:cs typeface="Times New Roman" panose="02020603050405020304" pitchFamily="18" charset="0"/>
              </a:rPr>
              <a:t>ư</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pháp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truyền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dữ</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liệu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khác</a:t>
            </a:r>
            <a:r>
              <a:rPr lang="en-US" dirty="0">
                <a:solidFill>
                  <a:schemeClr val="bg1"/>
                </a:solidFill>
                <a:latin typeface="Times New Roman" panose="02020603050405020304" pitchFamily="18" charset="0"/>
                <a:cs typeface="Times New Roman" panose="02020603050405020304" pitchFamily="18" charset="0"/>
              </a:rPr>
              <a:t> prop-drilling </a:t>
            </a:r>
            <a:r>
              <a:rPr lang="en-US" dirty="0" err="1">
                <a:solidFill>
                  <a:schemeClr val="bg1"/>
                </a:solidFill>
                <a:latin typeface="Times New Roman" panose="02020603050405020304" pitchFamily="18" charset="0"/>
                <a:cs typeface="Times New Roman" panose="02020603050405020304" pitchFamily="18" charset="0"/>
              </a:rPr>
              <a:t>rất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dễ</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học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triển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khai</a:t>
            </a:r>
            <a:endParaRPr lang="en-US" dirty="0">
              <a:solidFill>
                <a:schemeClr val="bg1"/>
              </a:solidFill>
              <a:latin typeface="Times New Roman" panose="02020603050405020304" pitchFamily="18" charset="0"/>
              <a:cs typeface="Times New Roman" panose="02020603050405020304" pitchFamily="18" charset="0"/>
            </a:endParaRPr>
          </a:p>
          <a:p>
            <a:pPr marL="742950" lvl="1" indent="-285750" algn="just">
              <a:buFont typeface="Courier New" panose="02070309020205020404" pitchFamily="49" charset="0"/>
              <a:buChar char="o"/>
            </a:pPr>
            <a:endParaRPr lang="en-US" dirty="0">
              <a:solidFill>
                <a:schemeClr val="bg1"/>
              </a:solidFill>
              <a:latin typeface="Times New Roman" panose="02020603050405020304" pitchFamily="18" charset="0"/>
              <a:cs typeface="Times New Roman" panose="02020603050405020304" pitchFamily="18" charset="0"/>
            </a:endParaRPr>
          </a:p>
          <a:p>
            <a:pPr marL="742950" lvl="1" indent="-285750" algn="just">
              <a:buFont typeface="Courier New" panose="02070309020205020404" pitchFamily="49" charset="0"/>
              <a:buChar char="o"/>
            </a:pPr>
            <a:r>
              <a:rPr lang="en-US" dirty="0" err="1">
                <a:solidFill>
                  <a:schemeClr val="bg1"/>
                </a:solidFill>
                <a:latin typeface="Times New Roman" panose="02020603050405020304" pitchFamily="18" charset="0"/>
                <a:cs typeface="Times New Roman" panose="02020603050405020304" pitchFamily="18" charset="0"/>
              </a:rPr>
              <a:t>Ngoài</a:t>
            </a:r>
            <a:r>
              <a:rPr lang="en-US" dirty="0">
                <a:solidFill>
                  <a:schemeClr val="bg1"/>
                </a:solidFill>
                <a:latin typeface="Times New Roman" panose="02020603050405020304" pitchFamily="18" charset="0"/>
                <a:cs typeface="Times New Roman" panose="02020603050405020304" pitchFamily="18" charset="0"/>
              </a:rPr>
              <a:t> ra , </a:t>
            </a:r>
            <a:r>
              <a:rPr lang="en-US" dirty="0" err="1">
                <a:solidFill>
                  <a:schemeClr val="bg1"/>
                </a:solidFill>
                <a:latin typeface="Times New Roman" panose="02020603050405020304" pitchFamily="18" charset="0"/>
                <a:cs typeface="Times New Roman" panose="02020603050405020304" pitchFamily="18" charset="0"/>
              </a:rPr>
              <a:t>việc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truyền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dữ</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liệu</a:t>
            </a:r>
            <a:r>
              <a:rPr lang="en-US" dirty="0">
                <a:solidFill>
                  <a:schemeClr val="bg1"/>
                </a:solidFill>
                <a:latin typeface="Times New Roman" panose="02020603050405020304" pitchFamily="18" charset="0"/>
                <a:cs typeface="Times New Roman" panose="02020603050405020304" pitchFamily="18" charset="0"/>
              </a:rPr>
              <a:t> d</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ới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dạng</a:t>
            </a:r>
            <a:r>
              <a:rPr lang="en-US" dirty="0">
                <a:solidFill>
                  <a:schemeClr val="bg1"/>
                </a:solidFill>
                <a:latin typeface="Times New Roman" panose="02020603050405020304" pitchFamily="18" charset="0"/>
                <a:cs typeface="Times New Roman" panose="02020603050405020304" pitchFamily="18" charset="0"/>
              </a:rPr>
              <a:t> props </a:t>
            </a:r>
            <a:r>
              <a:rPr lang="en-US" dirty="0" err="1">
                <a:solidFill>
                  <a:schemeClr val="bg1"/>
                </a:solidFill>
                <a:latin typeface="Times New Roman" panose="02020603050405020304" pitchFamily="18" charset="0"/>
                <a:cs typeface="Times New Roman" panose="02020603050405020304" pitchFamily="18" charset="0"/>
              </a:rPr>
              <a:t>có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thể</a:t>
            </a:r>
            <a:r>
              <a:rPr lang="en-US" dirty="0">
                <a:solidFill>
                  <a:schemeClr val="bg1"/>
                </a:solidFill>
                <a:latin typeface="Times New Roman" panose="02020603050405020304" pitchFamily="18" charset="0"/>
                <a:cs typeface="Times New Roman" panose="02020603050405020304" pitchFamily="18" charset="0"/>
              </a:rPr>
              <a:t> đ</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ợc</a:t>
            </a:r>
            <a:r>
              <a:rPr lang="en-US" dirty="0">
                <a:solidFill>
                  <a:schemeClr val="bg1"/>
                </a:solidFill>
                <a:latin typeface="Times New Roman" panose="02020603050405020304" pitchFamily="18" charset="0"/>
                <a:cs typeface="Times New Roman" panose="02020603050405020304" pitchFamily="18" charset="0"/>
              </a:rPr>
              <a:t> updated </a:t>
            </a:r>
            <a:r>
              <a:rPr lang="en-US" dirty="0" err="1">
                <a:solidFill>
                  <a:schemeClr val="bg1"/>
                </a:solidFill>
                <a:latin typeface="Times New Roman" panose="02020603050405020304" pitchFamily="18" charset="0"/>
                <a:cs typeface="Times New Roman" panose="02020603050405020304" pitchFamily="18" charset="0"/>
              </a:rPr>
              <a:t>khi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thay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đổi</a:t>
            </a:r>
            <a:r>
              <a:rPr lang="en-US" dirty="0">
                <a:solidFill>
                  <a:schemeClr val="bg1"/>
                </a:solidFill>
                <a:latin typeface="Times New Roman" panose="02020603050405020304" pitchFamily="18" charset="0"/>
                <a:cs typeface="Times New Roman" panose="02020603050405020304" pitchFamily="18" charset="0"/>
              </a:rPr>
              <a:t> state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thay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đổi</a:t>
            </a:r>
            <a:r>
              <a:rPr lang="en-US" dirty="0">
                <a:solidFill>
                  <a:schemeClr val="bg1"/>
                </a:solidFill>
                <a:latin typeface="Times New Roman" panose="02020603050405020304" pitchFamily="18" charset="0"/>
                <a:cs typeface="Times New Roman" panose="02020603050405020304" pitchFamily="18" charset="0"/>
              </a:rPr>
              <a:t> view </a:t>
            </a:r>
            <a:r>
              <a:rPr lang="en-US" dirty="0" err="1">
                <a:solidFill>
                  <a:schemeClr val="bg1"/>
                </a:solidFill>
                <a:latin typeface="Times New Roman" panose="02020603050405020304" pitchFamily="18" charset="0"/>
                <a:cs typeface="Times New Roman" panose="02020603050405020304" pitchFamily="18" charset="0"/>
              </a:rPr>
              <a:t>lại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theo</a:t>
            </a:r>
            <a:r>
              <a:rPr lang="en-US" dirty="0">
                <a:solidFill>
                  <a:schemeClr val="bg1"/>
                </a:solidFill>
                <a:latin typeface="Times New Roman" panose="02020603050405020304" pitchFamily="18" charset="0"/>
                <a:cs typeface="Times New Roman" panose="02020603050405020304" pitchFamily="18" charset="0"/>
              </a:rPr>
              <a:t> state </a:t>
            </a:r>
            <a:r>
              <a:rPr lang="en-US" dirty="0" err="1">
                <a:solidFill>
                  <a:schemeClr val="bg1"/>
                </a:solidFill>
                <a:latin typeface="Times New Roman" panose="02020603050405020304" pitchFamily="18" charset="0"/>
                <a:cs typeface="Times New Roman" panose="02020603050405020304" pitchFamily="18" charset="0"/>
              </a:rPr>
              <a:t>mới</a:t>
            </a:r>
            <a:r>
              <a:rPr lang="en-US"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68041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F582596-957E-4010-8650-DCF4F5593420}"/>
              </a:ext>
            </a:extLst>
          </p:cNvPr>
          <p:cNvSpPr/>
          <p:nvPr/>
        </p:nvSpPr>
        <p:spPr>
          <a:xfrm>
            <a:off x="3401185" y="25906"/>
            <a:ext cx="3974165" cy="461665"/>
          </a:xfrm>
          <a:prstGeom prst="rect">
            <a:avLst/>
          </a:prstGeom>
        </p:spPr>
        <p:txBody>
          <a:bodyPr wrap="none">
            <a:spAutoFit/>
          </a:bodyPr>
          <a:lstStyle/>
          <a:p>
            <a:r>
              <a:rPr lang="en-US" sz="2400" b="1" dirty="0" err="1">
                <a:solidFill>
                  <a:schemeClr val="bg1"/>
                </a:solidFill>
                <a:latin typeface="Arial" panose="020B0604020202020204" pitchFamily="34" charset="0"/>
                <a:cs typeface="Arial" panose="020B0604020202020204" pitchFamily="34" charset="0"/>
              </a:rPr>
              <a:t>Vấn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đề</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của</a:t>
            </a:r>
            <a:r>
              <a:rPr lang="en-US" sz="2400" b="1" dirty="0">
                <a:solidFill>
                  <a:schemeClr val="bg1"/>
                </a:solidFill>
                <a:latin typeface="Arial" panose="020B0604020202020204" pitchFamily="34" charset="0"/>
                <a:cs typeface="Arial" panose="020B0604020202020204" pitchFamily="34" charset="0"/>
              </a:rPr>
              <a:t> prop-drilling ?</a:t>
            </a:r>
            <a:endParaRPr lang="en-US" sz="2400" b="1" i="0" dirty="0">
              <a:solidFill>
                <a:schemeClr val="bg1"/>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A5BAC07-7687-4B86-8618-354E09C63432}"/>
              </a:ext>
            </a:extLst>
          </p:cNvPr>
          <p:cNvSpPr/>
          <p:nvPr/>
        </p:nvSpPr>
        <p:spPr>
          <a:xfrm>
            <a:off x="2095494" y="843677"/>
            <a:ext cx="6096000" cy="2585323"/>
          </a:xfrm>
          <a:prstGeom prst="rect">
            <a:avLst/>
          </a:prstGeom>
        </p:spPr>
        <p:txBody>
          <a:bodyPr>
            <a:spAutoFit/>
          </a:bodyPr>
          <a:lstStyle/>
          <a:p>
            <a:pPr marL="742950" lvl="1" indent="-285750" algn="just">
              <a:buFont typeface="Courier New" panose="02070309020205020404" pitchFamily="49" charset="0"/>
              <a:buChar char="o"/>
            </a:pPr>
            <a:r>
              <a:rPr lang="en-US" dirty="0" err="1">
                <a:solidFill>
                  <a:schemeClr val="bg1"/>
                </a:solidFill>
                <a:latin typeface="Times New Roman" panose="02020603050405020304" pitchFamily="18" charset="0"/>
                <a:cs typeface="Times New Roman" panose="02020603050405020304" pitchFamily="18" charset="0"/>
              </a:rPr>
              <a:t>Với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đoạn</a:t>
            </a:r>
            <a:r>
              <a:rPr lang="en-US" dirty="0">
                <a:solidFill>
                  <a:schemeClr val="bg1"/>
                </a:solidFill>
                <a:latin typeface="Times New Roman" panose="02020603050405020304" pitchFamily="18" charset="0"/>
                <a:cs typeface="Times New Roman" panose="02020603050405020304" pitchFamily="18" charset="0"/>
              </a:rPr>
              <a:t> code ở </a:t>
            </a:r>
            <a:r>
              <a:rPr lang="en-US" dirty="0" err="1">
                <a:solidFill>
                  <a:schemeClr val="bg1"/>
                </a:solidFill>
                <a:latin typeface="Times New Roman" panose="02020603050405020304" pitchFamily="18" charset="0"/>
                <a:cs typeface="Times New Roman" panose="02020603050405020304" pitchFamily="18" charset="0"/>
              </a:rPr>
              <a:t>trên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chúng</a:t>
            </a:r>
            <a:r>
              <a:rPr lang="en-US" dirty="0">
                <a:solidFill>
                  <a:schemeClr val="bg1"/>
                </a:solidFill>
                <a:latin typeface="Times New Roman" panose="02020603050405020304" pitchFamily="18" charset="0"/>
                <a:cs typeface="Times New Roman" panose="02020603050405020304" pitchFamily="18" charset="0"/>
              </a:rPr>
              <a:t> ta </a:t>
            </a:r>
            <a:r>
              <a:rPr lang="en-US" dirty="0" err="1">
                <a:solidFill>
                  <a:schemeClr val="bg1"/>
                </a:solidFill>
                <a:latin typeface="Times New Roman" panose="02020603050405020304" pitchFamily="18" charset="0"/>
                <a:cs typeface="Times New Roman" panose="02020603050405020304" pitchFamily="18" charset="0"/>
              </a:rPr>
              <a:t>làm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việc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thì</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vấn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đề</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gì</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a:t>
            </a:r>
            <a:r>
              <a:rPr lang="en-US" dirty="0">
                <a:solidFill>
                  <a:schemeClr val="bg1"/>
                </a:solidFill>
                <a:latin typeface="Times New Roman" panose="02020603050405020304" pitchFamily="18" charset="0"/>
                <a:cs typeface="Times New Roman" panose="02020603050405020304" pitchFamily="18" charset="0"/>
              </a:rPr>
              <a:t> , </a:t>
            </a:r>
            <a:r>
              <a:rPr lang="en-US" dirty="0" err="1">
                <a:solidFill>
                  <a:schemeClr val="bg1"/>
                </a:solidFill>
                <a:latin typeface="Times New Roman" panose="02020603050405020304" pitchFamily="18" charset="0"/>
                <a:cs typeface="Times New Roman" panose="02020603050405020304" pitchFamily="18" charset="0"/>
              </a:rPr>
              <a:t>nh</a:t>
            </a:r>
            <a:r>
              <a:rPr lang="vi-VN" dirty="0">
                <a:solidFill>
                  <a:schemeClr val="bg1"/>
                </a:solidFill>
                <a:latin typeface="Times New Roman" panose="02020603050405020304" pitchFamily="18" charset="0"/>
                <a:cs typeface="Times New Roman" panose="02020603050405020304" pitchFamily="18" charset="0"/>
              </a:rPr>
              <a:t>ư</a:t>
            </a:r>
            <a:r>
              <a:rPr lang="en-US" dirty="0">
                <a:solidFill>
                  <a:schemeClr val="bg1"/>
                </a:solidFill>
                <a:latin typeface="Times New Roman" panose="02020603050405020304" pitchFamily="18" charset="0"/>
                <a:cs typeface="Times New Roman" panose="02020603050405020304" pitchFamily="18" charset="0"/>
              </a:rPr>
              <a:t>ng </a:t>
            </a:r>
            <a:r>
              <a:rPr lang="en-US" dirty="0" err="1">
                <a:solidFill>
                  <a:schemeClr val="bg1"/>
                </a:solidFill>
                <a:latin typeface="Times New Roman" panose="02020603050405020304" pitchFamily="18" charset="0"/>
                <a:cs typeface="Times New Roman" panose="02020603050405020304" pitchFamily="18" charset="0"/>
              </a:rPr>
              <a:t>khi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mở</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rộng</a:t>
            </a:r>
            <a:r>
              <a:rPr lang="en-US" dirty="0">
                <a:solidFill>
                  <a:schemeClr val="bg1"/>
                </a:solidFill>
                <a:latin typeface="Times New Roman" panose="02020603050405020304" pitchFamily="18" charset="0"/>
                <a:cs typeface="Times New Roman" panose="02020603050405020304" pitchFamily="18" charset="0"/>
              </a:rPr>
              <a:t> h</a:t>
            </a:r>
            <a:r>
              <a:rPr lang="vi-VN" dirty="0">
                <a:solidFill>
                  <a:schemeClr val="bg1"/>
                </a:solidFill>
                <a:latin typeface="Times New Roman" panose="02020603050405020304" pitchFamily="18" charset="0"/>
                <a:cs typeface="Times New Roman" panose="02020603050405020304" pitchFamily="18" charset="0"/>
              </a:rPr>
              <a:t>ơ</a:t>
            </a:r>
            <a:r>
              <a:rPr lang="en-US" dirty="0">
                <a:solidFill>
                  <a:schemeClr val="bg1"/>
                </a:solidFill>
                <a:latin typeface="Times New Roman" panose="02020603050405020304" pitchFamily="18" charset="0"/>
                <a:cs typeface="Times New Roman" panose="02020603050405020304" pitchFamily="18" charset="0"/>
              </a:rPr>
              <a:t>n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lớn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dần</a:t>
            </a:r>
            <a:r>
              <a:rPr lang="en-US" dirty="0">
                <a:solidFill>
                  <a:schemeClr val="bg1"/>
                </a:solidFill>
                <a:latin typeface="Times New Roman" panose="02020603050405020304" pitchFamily="18" charset="0"/>
                <a:cs typeface="Times New Roman" panose="02020603050405020304" pitchFamily="18" charset="0"/>
              </a:rPr>
              <a:t> , </a:t>
            </a:r>
            <a:r>
              <a:rPr lang="en-US" dirty="0" err="1">
                <a:solidFill>
                  <a:schemeClr val="bg1"/>
                </a:solidFill>
                <a:latin typeface="Times New Roman" panose="02020603050405020304" pitchFamily="18" charset="0"/>
                <a:cs typeface="Times New Roman" panose="02020603050405020304" pitchFamily="18" charset="0"/>
              </a:rPr>
              <a:t>thì</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chúng</a:t>
            </a:r>
            <a:r>
              <a:rPr lang="en-US" dirty="0">
                <a:solidFill>
                  <a:schemeClr val="bg1"/>
                </a:solidFill>
                <a:latin typeface="Times New Roman" panose="02020603050405020304" pitchFamily="18" charset="0"/>
                <a:cs typeface="Times New Roman" panose="02020603050405020304" pitchFamily="18" charset="0"/>
              </a:rPr>
              <a:t> ta </a:t>
            </a:r>
            <a:r>
              <a:rPr lang="en-US" dirty="0" err="1">
                <a:solidFill>
                  <a:schemeClr val="bg1"/>
                </a:solidFill>
                <a:latin typeface="Times New Roman" panose="02020603050405020304" pitchFamily="18" charset="0"/>
                <a:cs typeface="Times New Roman" panose="02020603050405020304" pitchFamily="18" charset="0"/>
              </a:rPr>
              <a:t>sẽ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truyền</a:t>
            </a:r>
            <a:r>
              <a:rPr lang="en-US" dirty="0">
                <a:solidFill>
                  <a:schemeClr val="bg1"/>
                </a:solidFill>
                <a:latin typeface="Times New Roman" panose="02020603050405020304" pitchFamily="18" charset="0"/>
                <a:cs typeface="Times New Roman" panose="02020603050405020304" pitchFamily="18" charset="0"/>
              </a:rPr>
              <a:t> props </a:t>
            </a:r>
            <a:r>
              <a:rPr lang="en-US" dirty="0" err="1">
                <a:solidFill>
                  <a:schemeClr val="bg1"/>
                </a:solidFill>
                <a:latin typeface="Times New Roman" panose="02020603050405020304" pitchFamily="18" charset="0"/>
                <a:cs typeface="Times New Roman" panose="02020603050405020304" pitchFamily="18" charset="0"/>
              </a:rPr>
              <a:t>xuống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nhiều</a:t>
            </a:r>
            <a:r>
              <a:rPr lang="en-US" dirty="0">
                <a:solidFill>
                  <a:schemeClr val="bg1"/>
                </a:solidFill>
                <a:latin typeface="Times New Roman" panose="02020603050405020304" pitchFamily="18" charset="0"/>
                <a:cs typeface="Times New Roman" panose="02020603050405020304" pitchFamily="18" charset="0"/>
              </a:rPr>
              <a:t> component ở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cấp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sâu</a:t>
            </a:r>
            <a:r>
              <a:rPr lang="en-US" dirty="0">
                <a:solidFill>
                  <a:schemeClr val="bg1"/>
                </a:solidFill>
                <a:latin typeface="Times New Roman" panose="02020603050405020304" pitchFamily="18" charset="0"/>
                <a:cs typeface="Times New Roman" panose="02020603050405020304" pitchFamily="18" charset="0"/>
              </a:rPr>
              <a:t>.</a:t>
            </a:r>
          </a:p>
          <a:p>
            <a:pPr lvl="1" algn="just"/>
            <a:endParaRPr lang="en-US" dirty="0">
              <a:solidFill>
                <a:schemeClr val="bg1"/>
              </a:solidFill>
              <a:latin typeface="Times New Roman" panose="02020603050405020304" pitchFamily="18" charset="0"/>
              <a:cs typeface="Times New Roman" panose="02020603050405020304" pitchFamily="18" charset="0"/>
            </a:endParaRPr>
          </a:p>
          <a:p>
            <a:pPr marL="742950" lvl="1" indent="-285750" algn="just">
              <a:buFont typeface="Courier New" panose="02070309020205020404" pitchFamily="49" charset="0"/>
              <a:buChar char="o"/>
            </a:pPr>
            <a:r>
              <a:rPr lang="en-US" dirty="0" err="1">
                <a:solidFill>
                  <a:schemeClr val="bg1"/>
                </a:solidFill>
                <a:latin typeface="Times New Roman" panose="02020603050405020304" pitchFamily="18" charset="0"/>
                <a:cs typeface="Times New Roman" panose="02020603050405020304" pitchFamily="18" charset="0"/>
              </a:rPr>
              <a:t>Việc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kiểm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soát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trở</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khó</a:t>
            </a:r>
            <a:r>
              <a:rPr lang="en-US" dirty="0">
                <a:solidFill>
                  <a:schemeClr val="bg1"/>
                </a:solidFill>
                <a:latin typeface="Times New Roman" panose="02020603050405020304" pitchFamily="18" charset="0"/>
                <a:cs typeface="Times New Roman" panose="02020603050405020304" pitchFamily="18" charset="0"/>
              </a:rPr>
              <a:t> khan h</a:t>
            </a:r>
            <a:r>
              <a:rPr lang="vi-VN" dirty="0">
                <a:solidFill>
                  <a:schemeClr val="bg1"/>
                </a:solidFill>
                <a:latin typeface="Times New Roman" panose="02020603050405020304" pitchFamily="18" charset="0"/>
                <a:cs typeface="Times New Roman" panose="02020603050405020304" pitchFamily="18" charset="0"/>
              </a:rPr>
              <a:t>ơ</a:t>
            </a:r>
            <a:r>
              <a:rPr lang="en-US" dirty="0">
                <a:solidFill>
                  <a:schemeClr val="bg1"/>
                </a:solidFill>
                <a:latin typeface="Times New Roman" panose="02020603050405020304" pitchFamily="18" charset="0"/>
                <a:cs typeface="Times New Roman" panose="02020603050405020304" pitchFamily="18" charset="0"/>
              </a:rPr>
              <a:t>n </a:t>
            </a:r>
            <a:r>
              <a:rPr lang="en-US" dirty="0" err="1">
                <a:solidFill>
                  <a:schemeClr val="bg1"/>
                </a:solidFill>
                <a:latin typeface="Times New Roman" panose="02020603050405020304" pitchFamily="18" charset="0"/>
                <a:cs typeface="Times New Roman" panose="02020603050405020304" pitchFamily="18" charset="0"/>
              </a:rPr>
              <a:t>khi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dữ</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liệu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bị</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thay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đỏi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hoặc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Component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thêm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hoặc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dùng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đến</a:t>
            </a:r>
            <a:r>
              <a:rPr lang="en-US" dirty="0">
                <a:solidFill>
                  <a:schemeClr val="bg1"/>
                </a:solidFill>
                <a:latin typeface="Times New Roman" panose="02020603050405020304" pitchFamily="18" charset="0"/>
                <a:cs typeface="Times New Roman" panose="02020603050405020304" pitchFamily="18" charset="0"/>
              </a:rPr>
              <a:t> prop </a:t>
            </a:r>
            <a:r>
              <a:rPr lang="en-US" dirty="0" err="1">
                <a:solidFill>
                  <a:schemeClr val="bg1"/>
                </a:solidFill>
                <a:latin typeface="Times New Roman" panose="02020603050405020304" pitchFamily="18" charset="0"/>
                <a:cs typeface="Times New Roman" panose="02020603050405020304" pitchFamily="18" charset="0"/>
              </a:rPr>
              <a:t>mà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bị</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phụ</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thuộc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nữa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hoặc</a:t>
            </a:r>
            <a:r>
              <a:rPr lang="en-US" dirty="0">
                <a:solidFill>
                  <a:schemeClr val="bg1"/>
                </a:solidFill>
                <a:latin typeface="Times New Roman" panose="02020603050405020304" pitchFamily="18" charset="0"/>
                <a:cs typeface="Times New Roman" panose="02020603050405020304" pitchFamily="18" charset="0"/>
              </a:rPr>
              <a:t> đ</a:t>
            </a:r>
            <a:r>
              <a:rPr lang="vi-VN" dirty="0">
                <a:solidFill>
                  <a:schemeClr val="bg1"/>
                </a:solidFill>
                <a:latin typeface="Times New Roman" panose="02020603050405020304" pitchFamily="18" charset="0"/>
                <a:cs typeface="Times New Roman" panose="02020603050405020304" pitchFamily="18" charset="0"/>
              </a:rPr>
              <a:t>ơ</a:t>
            </a:r>
            <a:r>
              <a:rPr lang="en-US" dirty="0">
                <a:solidFill>
                  <a:schemeClr val="bg1"/>
                </a:solidFill>
                <a:latin typeface="Times New Roman" panose="02020603050405020304" pitchFamily="18" charset="0"/>
                <a:cs typeface="Times New Roman" panose="02020603050405020304" pitchFamily="18" charset="0"/>
              </a:rPr>
              <a:t>n </a:t>
            </a:r>
            <a:r>
              <a:rPr lang="en-US" dirty="0" err="1">
                <a:solidFill>
                  <a:schemeClr val="bg1"/>
                </a:solidFill>
                <a:latin typeface="Times New Roman" panose="02020603050405020304" pitchFamily="18" charset="0"/>
                <a:cs typeface="Times New Roman" panose="02020603050405020304" pitchFamily="18" charset="0"/>
              </a:rPr>
              <a:t>giản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thay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đổi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props </a:t>
            </a:r>
            <a:r>
              <a:rPr lang="en-US" dirty="0" err="1">
                <a:solidFill>
                  <a:schemeClr val="bg1"/>
                </a:solidFill>
                <a:latin typeface="Times New Roman" panose="02020603050405020304" pitchFamily="18" charset="0"/>
                <a:cs typeface="Times New Roman" panose="02020603050405020304" pitchFamily="18" charset="0"/>
              </a:rPr>
              <a:t>truyền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vào</a:t>
            </a:r>
            <a:r>
              <a:rPr lang="en-US" dirty="0">
                <a:solidFill>
                  <a:schemeClr val="bg1"/>
                </a:solidFill>
                <a:latin typeface="Times New Roman" panose="02020603050405020304" pitchFamily="18" charset="0"/>
                <a:cs typeface="Times New Roman" panose="02020603050405020304" pitchFamily="18" charset="0"/>
              </a:rPr>
              <a:t> component.</a:t>
            </a:r>
          </a:p>
        </p:txBody>
      </p:sp>
    </p:spTree>
    <p:extLst>
      <p:ext uri="{BB962C8B-B14F-4D97-AF65-F5344CB8AC3E}">
        <p14:creationId xmlns:p14="http://schemas.microsoft.com/office/powerpoint/2010/main" val="3714310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F582596-957E-4010-8650-DCF4F5593420}"/>
              </a:ext>
            </a:extLst>
          </p:cNvPr>
          <p:cNvSpPr/>
          <p:nvPr/>
        </p:nvSpPr>
        <p:spPr>
          <a:xfrm>
            <a:off x="2832122" y="203706"/>
            <a:ext cx="6527749" cy="461665"/>
          </a:xfrm>
          <a:prstGeom prst="rect">
            <a:avLst/>
          </a:prstGeom>
        </p:spPr>
        <p:txBody>
          <a:bodyPr wrap="none">
            <a:spAutoFit/>
          </a:bodyPr>
          <a:lstStyle/>
          <a:p>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Chúng</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ta </a:t>
            </a:r>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có</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thể</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tránh</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prop-drilling </a:t>
            </a:r>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bằng</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cách</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nào</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A5BAC07-7687-4B86-8618-354E09C63432}"/>
              </a:ext>
            </a:extLst>
          </p:cNvPr>
          <p:cNvSpPr/>
          <p:nvPr/>
        </p:nvSpPr>
        <p:spPr>
          <a:xfrm>
            <a:off x="2095494" y="843677"/>
            <a:ext cx="6096000" cy="2862322"/>
          </a:xfrm>
          <a:prstGeom prst="rect">
            <a:avLst/>
          </a:prstGeom>
        </p:spPr>
        <p:txBody>
          <a:bodyPr>
            <a:spAutoFit/>
          </a:bodyPr>
          <a:lstStyle/>
          <a:p>
            <a:pPr marL="742950" lvl="1" indent="-285750" algn="just">
              <a:buFont typeface="Courier New" panose="02070309020205020404" pitchFamily="49" charset="0"/>
              <a:buChar char="o"/>
            </a:pPr>
            <a:r>
              <a:rPr lang="en-US" dirty="0" err="1">
                <a:solidFill>
                  <a:schemeClr val="bg1"/>
                </a:solidFill>
                <a:latin typeface="Times New Roman" panose="02020603050405020304" pitchFamily="18" charset="0"/>
                <a:cs typeface="Times New Roman" panose="02020603050405020304" pitchFamily="18" charset="0"/>
              </a:rPr>
              <a:t>Cách</a:t>
            </a:r>
            <a:r>
              <a:rPr lang="en-US" dirty="0">
                <a:solidFill>
                  <a:schemeClr val="bg1"/>
                </a:solidFill>
                <a:latin typeface="Times New Roman" panose="02020603050405020304" pitchFamily="18" charset="0"/>
                <a:cs typeface="Times New Roman" panose="02020603050405020304" pitchFamily="18" charset="0"/>
              </a:rPr>
              <a:t> 1: </a:t>
            </a:r>
            <a:r>
              <a:rPr lang="en-US" dirty="0" err="1">
                <a:solidFill>
                  <a:schemeClr val="bg1"/>
                </a:solidFill>
                <a:latin typeface="Times New Roman" panose="02020603050405020304" pitchFamily="18" charset="0"/>
                <a:cs typeface="Times New Roman" panose="02020603050405020304" pitchFamily="18" charset="0"/>
              </a:rPr>
              <a:t>giữ</a:t>
            </a:r>
            <a:r>
              <a:rPr lang="en-US" dirty="0">
                <a:solidFill>
                  <a:schemeClr val="bg1"/>
                </a:solidFill>
                <a:latin typeface="Times New Roman" panose="02020603050405020304" pitchFamily="18" charset="0"/>
                <a:cs typeface="Times New Roman" panose="02020603050405020304" pitchFamily="18" charset="0"/>
              </a:rPr>
              <a:t> state ở component </a:t>
            </a:r>
            <a:r>
              <a:rPr lang="en-US" dirty="0" err="1">
                <a:solidFill>
                  <a:schemeClr val="bg1"/>
                </a:solidFill>
                <a:latin typeface="Times New Roman" panose="02020603050405020304" pitchFamily="18" charset="0"/>
                <a:cs typeface="Times New Roman" panose="02020603050405020304" pitchFamily="18" charset="0"/>
              </a:rPr>
              <a:t>liên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quan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đến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Nếu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chỉ</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phần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chúng</a:t>
            </a:r>
            <a:r>
              <a:rPr lang="en-US" dirty="0">
                <a:solidFill>
                  <a:schemeClr val="bg1"/>
                </a:solidFill>
                <a:latin typeface="Times New Roman" panose="02020603050405020304" pitchFamily="18" charset="0"/>
                <a:cs typeface="Times New Roman" panose="02020603050405020304" pitchFamily="18" charset="0"/>
              </a:rPr>
              <a:t> ta </a:t>
            </a:r>
            <a:r>
              <a:rPr lang="en-US" dirty="0" err="1">
                <a:solidFill>
                  <a:schemeClr val="bg1"/>
                </a:solidFill>
                <a:latin typeface="Times New Roman" panose="02020603050405020304" pitchFamily="18" charset="0"/>
                <a:cs typeface="Times New Roman" panose="02020603050405020304" pitchFamily="18" charset="0"/>
              </a:rPr>
              <a:t>cần</a:t>
            </a:r>
            <a:r>
              <a:rPr lang="en-US" dirty="0">
                <a:solidFill>
                  <a:schemeClr val="bg1"/>
                </a:solidFill>
                <a:latin typeface="Times New Roman" panose="02020603050405020304" pitchFamily="18" charset="0"/>
                <a:cs typeface="Times New Roman" panose="02020603050405020304" pitchFamily="18" charset="0"/>
              </a:rPr>
              <a:t> state </a:t>
            </a:r>
            <a:r>
              <a:rPr lang="en-US" dirty="0" err="1">
                <a:solidFill>
                  <a:schemeClr val="bg1"/>
                </a:solidFill>
                <a:latin typeface="Times New Roman" panose="02020603050405020304" pitchFamily="18" charset="0"/>
                <a:cs typeface="Times New Roman" panose="02020603050405020304" pitchFamily="18" charset="0"/>
              </a:rPr>
              <a:t>nào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hãy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quản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lý</a:t>
            </a:r>
            <a:r>
              <a:rPr lang="en-US" dirty="0">
                <a:solidFill>
                  <a:schemeClr val="bg1"/>
                </a:solidFill>
                <a:latin typeface="Times New Roman" panose="02020603050405020304" pitchFamily="18" charset="0"/>
                <a:cs typeface="Times New Roman" panose="02020603050405020304" pitchFamily="18" charset="0"/>
              </a:rPr>
              <a:t> state </a:t>
            </a:r>
            <a:r>
              <a:rPr lang="en-US" dirty="0" err="1">
                <a:solidFill>
                  <a:schemeClr val="bg1"/>
                </a:solidFill>
                <a:latin typeface="Times New Roman" panose="02020603050405020304" pitchFamily="18" charset="0"/>
                <a:cs typeface="Times New Roman" panose="02020603050405020304" pitchFamily="18" charset="0"/>
              </a:rPr>
              <a:t>đó</a:t>
            </a:r>
            <a:r>
              <a:rPr lang="en-US" dirty="0">
                <a:solidFill>
                  <a:schemeClr val="bg1"/>
                </a:solidFill>
                <a:latin typeface="Times New Roman" panose="02020603050405020304" pitchFamily="18" charset="0"/>
                <a:cs typeface="Times New Roman" panose="02020603050405020304" pitchFamily="18" charset="0"/>
              </a:rPr>
              <a:t> ở component parent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Component </a:t>
            </a:r>
            <a:r>
              <a:rPr lang="en-US" dirty="0" err="1">
                <a:solidFill>
                  <a:schemeClr val="bg1"/>
                </a:solidFill>
                <a:latin typeface="Times New Roman" panose="02020603050405020304" pitchFamily="18" charset="0"/>
                <a:cs typeface="Times New Roman" panose="02020603050405020304" pitchFamily="18" charset="0"/>
              </a:rPr>
              <a:t>đó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thay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vì</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đặt</a:t>
            </a:r>
            <a:r>
              <a:rPr lang="en-US" dirty="0">
                <a:solidFill>
                  <a:schemeClr val="bg1"/>
                </a:solidFill>
                <a:latin typeface="Times New Roman" panose="02020603050405020304" pitchFamily="18" charset="0"/>
                <a:cs typeface="Times New Roman" panose="02020603050405020304" pitchFamily="18" charset="0"/>
              </a:rPr>
              <a:t> state ở </a:t>
            </a:r>
            <a:r>
              <a:rPr lang="en-US" dirty="0" err="1">
                <a:solidFill>
                  <a:schemeClr val="bg1"/>
                </a:solidFill>
                <a:latin typeface="Times New Roman" panose="02020603050405020304" pitchFamily="18" charset="0"/>
                <a:cs typeface="Times New Roman" panose="02020603050405020304" pitchFamily="18" charset="0"/>
              </a:rPr>
              <a:t>cấp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cao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a:t>
            </a:r>
          </a:p>
          <a:p>
            <a:pPr lvl="1" algn="just"/>
            <a:endParaRPr lang="en-US" dirty="0">
              <a:solidFill>
                <a:schemeClr val="bg1"/>
              </a:solidFill>
              <a:latin typeface="Times New Roman" panose="02020603050405020304" pitchFamily="18" charset="0"/>
              <a:cs typeface="Times New Roman" panose="02020603050405020304" pitchFamily="18" charset="0"/>
            </a:endParaRPr>
          </a:p>
          <a:p>
            <a:pPr marL="742950" lvl="1" indent="-285750" algn="just">
              <a:buFont typeface="Courier New" panose="02070309020205020404" pitchFamily="49" charset="0"/>
              <a:buChar char="o"/>
            </a:pPr>
            <a:r>
              <a:rPr lang="en-US" dirty="0" err="1">
                <a:solidFill>
                  <a:schemeClr val="bg1"/>
                </a:solidFill>
                <a:latin typeface="Times New Roman" panose="02020603050405020304" pitchFamily="18" charset="0"/>
                <a:cs typeface="Times New Roman" panose="02020603050405020304" pitchFamily="18" charset="0"/>
              </a:rPr>
              <a:t>Cách</a:t>
            </a:r>
            <a:r>
              <a:rPr lang="en-US" dirty="0">
                <a:solidFill>
                  <a:schemeClr val="bg1"/>
                </a:solidFill>
                <a:latin typeface="Times New Roman" panose="02020603050405020304" pitchFamily="18" charset="0"/>
                <a:cs typeface="Times New Roman" panose="02020603050405020304" pitchFamily="18" charset="0"/>
              </a:rPr>
              <a:t> 2: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React Context API </a:t>
            </a:r>
            <a:r>
              <a:rPr lang="en-US" dirty="0" err="1">
                <a:solidFill>
                  <a:schemeClr val="bg1"/>
                </a:solidFill>
                <a:latin typeface="Times New Roman" panose="02020603050405020304" pitchFamily="18" charset="0"/>
                <a:cs typeface="Times New Roman" panose="02020603050405020304" pitchFamily="18" charset="0"/>
              </a:rPr>
              <a:t>giải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quyết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những</a:t>
            </a:r>
            <a:r>
              <a:rPr lang="en-US" dirty="0">
                <a:solidFill>
                  <a:schemeClr val="bg1"/>
                </a:solidFill>
                <a:latin typeface="Times New Roman" panose="02020603050405020304" pitchFamily="18" charset="0"/>
                <a:cs typeface="Times New Roman" panose="02020603050405020304" pitchFamily="18" charset="0"/>
              </a:rPr>
              <a:t> prop đ</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ợc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truyền</a:t>
            </a:r>
            <a:r>
              <a:rPr lang="en-US" dirty="0">
                <a:solidFill>
                  <a:schemeClr val="bg1"/>
                </a:solidFill>
                <a:latin typeface="Times New Roman" panose="02020603050405020304" pitchFamily="18" charset="0"/>
                <a:cs typeface="Times New Roman" panose="02020603050405020304" pitchFamily="18" charset="0"/>
              </a:rPr>
              <a:t> ở </a:t>
            </a:r>
            <a:r>
              <a:rPr lang="en-US" dirty="0" err="1">
                <a:solidFill>
                  <a:schemeClr val="bg1"/>
                </a:solidFill>
                <a:latin typeface="Times New Roman" panose="02020603050405020304" pitchFamily="18" charset="0"/>
                <a:cs typeface="Times New Roman" panose="02020603050405020304" pitchFamily="18" charset="0"/>
              </a:rPr>
              <a:t>cấp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sâu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tree component React,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thiết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1 props </a:t>
            </a:r>
            <a:r>
              <a:rPr lang="en-US" dirty="0" err="1">
                <a:solidFill>
                  <a:schemeClr val="bg1"/>
                </a:solidFill>
                <a:latin typeface="Times New Roman" panose="02020603050405020304" pitchFamily="18" charset="0"/>
                <a:cs typeface="Times New Roman" panose="02020603050405020304" pitchFamily="18" charset="0"/>
              </a:rPr>
              <a:t>mà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chúng</a:t>
            </a:r>
            <a:r>
              <a:rPr lang="en-US" dirty="0">
                <a:solidFill>
                  <a:schemeClr val="bg1"/>
                </a:solidFill>
                <a:latin typeface="Times New Roman" panose="02020603050405020304" pitchFamily="18" charset="0"/>
                <a:cs typeface="Times New Roman" panose="02020603050405020304" pitchFamily="18" charset="0"/>
              </a:rPr>
              <a:t> ta </a:t>
            </a:r>
            <a:r>
              <a:rPr lang="en-US" dirty="0" err="1">
                <a:solidFill>
                  <a:schemeClr val="bg1"/>
                </a:solidFill>
                <a:latin typeface="Times New Roman" panose="02020603050405020304" pitchFamily="18" charset="0"/>
                <a:cs typeface="Times New Roman" panose="02020603050405020304" pitchFamily="18" charset="0"/>
              </a:rPr>
              <a:t>cần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mọi</a:t>
            </a:r>
            <a:r>
              <a:rPr lang="en-US" dirty="0">
                <a:solidFill>
                  <a:schemeClr val="bg1"/>
                </a:solidFill>
                <a:latin typeface="Times New Roman" panose="02020603050405020304" pitchFamily="18" charset="0"/>
                <a:cs typeface="Times New Roman" panose="02020603050405020304" pitchFamily="18" charset="0"/>
              </a:rPr>
              <a:t> n</a:t>
            </a:r>
            <a:r>
              <a:rPr lang="vi-VN" dirty="0">
                <a:solidFill>
                  <a:schemeClr val="bg1"/>
                </a:solidFill>
                <a:latin typeface="Times New Roman" panose="02020603050405020304" pitchFamily="18" charset="0"/>
                <a:cs typeface="Times New Roman" panose="02020603050405020304" pitchFamily="18" charset="0"/>
              </a:rPr>
              <a:t>ơ</a:t>
            </a:r>
            <a:r>
              <a:rPr lang="en-US" dirty="0" err="1">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 ở </a:t>
            </a:r>
            <a:r>
              <a:rPr lang="en-US" dirty="0" err="1">
                <a:solidFill>
                  <a:schemeClr val="bg1"/>
                </a:solidFill>
                <a:latin typeface="Times New Roman" panose="02020603050405020304" pitchFamily="18" charset="0"/>
                <a:cs typeface="Times New Roman" panose="02020603050405020304" pitchFamily="18" charset="0"/>
              </a:rPr>
              <a:t>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017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F582596-957E-4010-8650-DCF4F5593420}"/>
              </a:ext>
            </a:extLst>
          </p:cNvPr>
          <p:cNvSpPr/>
          <p:nvPr/>
        </p:nvSpPr>
        <p:spPr>
          <a:xfrm>
            <a:off x="2832122" y="203706"/>
            <a:ext cx="5760551" cy="461665"/>
          </a:xfrm>
          <a:prstGeom prst="rect">
            <a:avLst/>
          </a:prstGeom>
        </p:spPr>
        <p:txBody>
          <a:bodyPr wrap="none">
            <a:spAutoFit/>
          </a:bodyPr>
          <a:lstStyle/>
          <a:p>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Chúng</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ta </a:t>
            </a:r>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có</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thể</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sử</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dụng</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Context API ở </a:t>
            </a:r>
            <a:r>
              <a:rPr lang="en-US" sz="2400" dirty="0" err="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đâu</a:t>
            </a:r>
            <a:r>
              <a:rPr lang="en-US" sz="24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A5BAC07-7687-4B86-8618-354E09C63432}"/>
              </a:ext>
            </a:extLst>
          </p:cNvPr>
          <p:cNvSpPr/>
          <p:nvPr/>
        </p:nvSpPr>
        <p:spPr>
          <a:xfrm>
            <a:off x="2095494" y="853197"/>
            <a:ext cx="6096000" cy="1938992"/>
          </a:xfrm>
          <a:prstGeom prst="rect">
            <a:avLst/>
          </a:prstGeom>
        </p:spPr>
        <p:txBody>
          <a:bodyPr>
            <a:spAutoFit/>
          </a:bodyPr>
          <a:lstStyle/>
          <a:p>
            <a:pPr marL="742950" lvl="1" indent="-285750" algn="just">
              <a:buFont typeface="Courier New" panose="02070309020205020404" pitchFamily="49" charset="0"/>
              <a:buChar char="o"/>
            </a:pPr>
            <a:r>
              <a:rPr lang="vi-VN" sz="2000" dirty="0" err="1">
                <a:solidFill>
                  <a:schemeClr val="bg1"/>
                </a:solidFill>
                <a:latin typeface="+mj-lt"/>
              </a:rPr>
              <a:t>Một</a:t>
            </a:r>
            <a:r>
              <a:rPr lang="vi-VN" sz="2000" dirty="0">
                <a:solidFill>
                  <a:schemeClr val="bg1"/>
                </a:solidFill>
                <a:latin typeface="+mj-lt"/>
              </a:rPr>
              <a:t> </a:t>
            </a:r>
            <a:r>
              <a:rPr lang="vi-VN" sz="2000" dirty="0" err="1">
                <a:solidFill>
                  <a:schemeClr val="bg1"/>
                </a:solidFill>
                <a:latin typeface="+mj-lt"/>
              </a:rPr>
              <a:t>số</a:t>
            </a:r>
            <a:r>
              <a:rPr lang="vi-VN" sz="2000" dirty="0">
                <a:solidFill>
                  <a:schemeClr val="bg1"/>
                </a:solidFill>
                <a:latin typeface="+mj-lt"/>
              </a:rPr>
              <a:t> </a:t>
            </a:r>
            <a:r>
              <a:rPr lang="vi-VN" sz="2000" dirty="0" err="1">
                <a:solidFill>
                  <a:schemeClr val="bg1"/>
                </a:solidFill>
                <a:latin typeface="+mj-lt"/>
              </a:rPr>
              <a:t>trường</a:t>
            </a:r>
            <a:r>
              <a:rPr lang="vi-VN" sz="2000" dirty="0">
                <a:solidFill>
                  <a:schemeClr val="bg1"/>
                </a:solidFill>
                <a:latin typeface="+mj-lt"/>
              </a:rPr>
              <a:t> </a:t>
            </a:r>
            <a:r>
              <a:rPr lang="vi-VN" sz="2000" dirty="0" err="1">
                <a:solidFill>
                  <a:schemeClr val="bg1"/>
                </a:solidFill>
                <a:latin typeface="+mj-lt"/>
              </a:rPr>
              <a:t>hợp</a:t>
            </a:r>
            <a:r>
              <a:rPr lang="vi-VN" sz="2000" dirty="0">
                <a:solidFill>
                  <a:schemeClr val="bg1"/>
                </a:solidFill>
                <a:latin typeface="+mj-lt"/>
              </a:rPr>
              <a:t> </a:t>
            </a:r>
            <a:r>
              <a:rPr lang="vi-VN" sz="2000" dirty="0" err="1">
                <a:solidFill>
                  <a:schemeClr val="bg1"/>
                </a:solidFill>
                <a:latin typeface="+mj-lt"/>
              </a:rPr>
              <a:t>sử</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a:t>
            </a:r>
            <a:r>
              <a:rPr lang="en-US" sz="2000" dirty="0">
                <a:solidFill>
                  <a:schemeClr val="bg1"/>
                </a:solidFill>
                <a:latin typeface="+mj-lt"/>
              </a:rPr>
              <a:t>React Context API </a:t>
            </a:r>
            <a:r>
              <a:rPr lang="vi-VN" sz="2000" dirty="0" err="1">
                <a:solidFill>
                  <a:schemeClr val="bg1"/>
                </a:solidFill>
                <a:latin typeface="+mj-lt"/>
              </a:rPr>
              <a:t>hữu</a:t>
            </a:r>
            <a:r>
              <a:rPr lang="vi-VN" sz="2000" dirty="0">
                <a:solidFill>
                  <a:schemeClr val="bg1"/>
                </a:solidFill>
                <a:latin typeface="+mj-lt"/>
              </a:rPr>
              <a:t> </a:t>
            </a:r>
            <a:r>
              <a:rPr lang="vi-VN" sz="2000" dirty="0" err="1">
                <a:solidFill>
                  <a:schemeClr val="bg1"/>
                </a:solidFill>
                <a:latin typeface="+mj-lt"/>
              </a:rPr>
              <a:t>ích</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a:t>
            </a:r>
            <a:endParaRPr lang="en-US" sz="2000" dirty="0">
              <a:solidFill>
                <a:schemeClr val="bg1"/>
              </a:solidFill>
              <a:latin typeface="+mj-lt"/>
            </a:endParaRPr>
          </a:p>
          <a:p>
            <a:pPr marL="1371600" lvl="2" indent="-457200" algn="just">
              <a:buFont typeface="+mj-lt"/>
              <a:buAutoNum type="arabicPeriod"/>
            </a:pPr>
            <a:r>
              <a:rPr lang="en-US" sz="2000" dirty="0" err="1">
                <a:solidFill>
                  <a:schemeClr val="bg1"/>
                </a:solidFill>
                <a:latin typeface="+mj-lt"/>
                <a:cs typeface="Times New Roman" panose="02020603050405020304" pitchFamily="18" charset="0"/>
              </a:rPr>
              <a:t>Themeing</a:t>
            </a:r>
            <a:r>
              <a:rPr lang="en-US" sz="2000" dirty="0">
                <a:solidFill>
                  <a:schemeClr val="bg1"/>
                </a:solidFill>
                <a:latin typeface="+mj-lt"/>
                <a:cs typeface="Times New Roman" panose="02020603050405020304" pitchFamily="18" charset="0"/>
              </a:rPr>
              <a:t> - </a:t>
            </a:r>
            <a:r>
              <a:rPr lang="en-US" sz="2000" dirty="0" err="1">
                <a:solidFill>
                  <a:schemeClr val="bg1"/>
                </a:solidFill>
                <a:latin typeface="+mj-lt"/>
                <a:cs typeface="Times New Roman" panose="02020603050405020304" pitchFamily="18" charset="0"/>
              </a:rPr>
              <a:t>Truyền</a:t>
            </a:r>
            <a:r>
              <a:rPr lang="en-US" sz="2000" dirty="0">
                <a:solidFill>
                  <a:schemeClr val="bg1"/>
                </a:solidFill>
                <a:latin typeface="+mj-lt"/>
                <a:cs typeface="Times New Roman" panose="02020603050405020304" pitchFamily="18" charset="0"/>
              </a:rPr>
              <a:t> Theme </a:t>
            </a:r>
            <a:r>
              <a:rPr lang="en-US" sz="2000" dirty="0" err="1">
                <a:solidFill>
                  <a:schemeClr val="bg1"/>
                </a:solidFill>
                <a:latin typeface="+mj-lt"/>
                <a:cs typeface="Times New Roman" panose="02020603050405020304" pitchFamily="18" charset="0"/>
              </a:rPr>
              <a:t>cho</a:t>
            </a:r>
            <a:r>
              <a:rPr lang="en-US" sz="2000" dirty="0">
                <a:solidFill>
                  <a:schemeClr val="bg1"/>
                </a:solidFill>
                <a:latin typeface="+mj-lt"/>
                <a:cs typeface="Times New Roman" panose="02020603050405020304" pitchFamily="18" charset="0"/>
              </a:rPr>
              <a:t> </a:t>
            </a:r>
            <a:r>
              <a:rPr lang="en-US" sz="2000" dirty="0" err="1">
                <a:solidFill>
                  <a:schemeClr val="bg1"/>
                </a:solidFill>
                <a:latin typeface="+mj-lt"/>
                <a:cs typeface="Times New Roman" panose="02020603050405020304" pitchFamily="18" charset="0"/>
              </a:rPr>
              <a:t>ứng</a:t>
            </a:r>
            <a:r>
              <a:rPr lang="en-US" sz="2000" dirty="0">
                <a:solidFill>
                  <a:schemeClr val="bg1"/>
                </a:solidFill>
                <a:latin typeface="+mj-lt"/>
                <a:cs typeface="Times New Roman" panose="02020603050405020304" pitchFamily="18" charset="0"/>
              </a:rPr>
              <a:t> </a:t>
            </a:r>
            <a:r>
              <a:rPr lang="en-US" sz="2000" dirty="0" err="1">
                <a:solidFill>
                  <a:schemeClr val="bg1"/>
                </a:solidFill>
                <a:latin typeface="+mj-lt"/>
                <a:cs typeface="Times New Roman" panose="02020603050405020304" pitchFamily="18" charset="0"/>
              </a:rPr>
              <a:t>dụng</a:t>
            </a:r>
            <a:r>
              <a:rPr lang="en-US" sz="2000" dirty="0">
                <a:solidFill>
                  <a:schemeClr val="bg1"/>
                </a:solidFill>
                <a:latin typeface="+mj-lt"/>
                <a:cs typeface="Times New Roman" panose="02020603050405020304" pitchFamily="18" charset="0"/>
              </a:rPr>
              <a:t>.</a:t>
            </a:r>
          </a:p>
          <a:p>
            <a:pPr marL="1371600" lvl="2" indent="-457200" algn="just">
              <a:buFont typeface="+mj-lt"/>
              <a:buAutoNum type="arabicPeriod"/>
            </a:pPr>
            <a:r>
              <a:rPr lang="en-US" sz="2000" dirty="0">
                <a:solidFill>
                  <a:schemeClr val="bg1"/>
                </a:solidFill>
                <a:latin typeface="+mj-lt"/>
                <a:cs typeface="Times New Roman" panose="02020603050405020304" pitchFamily="18" charset="0"/>
              </a:rPr>
              <a:t>I18n – </a:t>
            </a:r>
            <a:r>
              <a:rPr lang="en-US" sz="2000" dirty="0" err="1">
                <a:solidFill>
                  <a:schemeClr val="bg1"/>
                </a:solidFill>
                <a:latin typeface="+mj-lt"/>
                <a:cs typeface="Times New Roman" panose="02020603050405020304" pitchFamily="18" charset="0"/>
              </a:rPr>
              <a:t>truyền</a:t>
            </a:r>
            <a:r>
              <a:rPr lang="en-US" sz="2000" dirty="0">
                <a:solidFill>
                  <a:schemeClr val="bg1"/>
                </a:solidFill>
                <a:latin typeface="+mj-lt"/>
                <a:cs typeface="Times New Roman" panose="02020603050405020304" pitchFamily="18" charset="0"/>
              </a:rPr>
              <a:t> </a:t>
            </a:r>
            <a:r>
              <a:rPr lang="en-US" sz="2000" dirty="0" err="1">
                <a:solidFill>
                  <a:schemeClr val="bg1"/>
                </a:solidFill>
                <a:latin typeface="+mj-lt"/>
                <a:cs typeface="Times New Roman" panose="02020603050405020304" pitchFamily="18" charset="0"/>
              </a:rPr>
              <a:t>thông</a:t>
            </a:r>
            <a:r>
              <a:rPr lang="en-US" sz="2000" dirty="0">
                <a:solidFill>
                  <a:schemeClr val="bg1"/>
                </a:solidFill>
                <a:latin typeface="+mj-lt"/>
                <a:cs typeface="Times New Roman" panose="02020603050405020304" pitchFamily="18" charset="0"/>
              </a:rPr>
              <a:t> </a:t>
            </a:r>
            <a:r>
              <a:rPr lang="en-US" sz="2000" dirty="0" err="1">
                <a:solidFill>
                  <a:schemeClr val="bg1"/>
                </a:solidFill>
                <a:latin typeface="+mj-lt"/>
                <a:cs typeface="Times New Roman" panose="02020603050405020304" pitchFamily="18" charset="0"/>
              </a:rPr>
              <a:t>báo</a:t>
            </a:r>
            <a:r>
              <a:rPr lang="en-US" sz="2000" dirty="0">
                <a:solidFill>
                  <a:schemeClr val="bg1"/>
                </a:solidFill>
                <a:latin typeface="+mj-lt"/>
                <a:cs typeface="Times New Roman" panose="02020603050405020304" pitchFamily="18" charset="0"/>
              </a:rPr>
              <a:t> translation.</a:t>
            </a:r>
          </a:p>
          <a:p>
            <a:pPr marL="1371600" lvl="2" indent="-457200" algn="just">
              <a:buFont typeface="+mj-lt"/>
              <a:buAutoNum type="arabicPeriod"/>
            </a:pPr>
            <a:r>
              <a:rPr lang="en-US" sz="2000" dirty="0" err="1">
                <a:solidFill>
                  <a:schemeClr val="bg1"/>
                </a:solidFill>
                <a:latin typeface="+mj-lt"/>
                <a:cs typeface="Times New Roman" panose="02020603050405020304" pitchFamily="18" charset="0"/>
              </a:rPr>
              <a:t>Authenthication</a:t>
            </a:r>
            <a:r>
              <a:rPr lang="en-US" sz="2000" dirty="0">
                <a:solidFill>
                  <a:schemeClr val="bg1"/>
                </a:solidFill>
                <a:latin typeface="+mj-lt"/>
                <a:cs typeface="Times New Roman" panose="02020603050405020304" pitchFamily="18" charset="0"/>
              </a:rPr>
              <a:t> – </a:t>
            </a:r>
            <a:r>
              <a:rPr lang="en-US" sz="2000" dirty="0" err="1">
                <a:solidFill>
                  <a:schemeClr val="bg1"/>
                </a:solidFill>
                <a:latin typeface="+mj-lt"/>
                <a:cs typeface="Times New Roman" panose="02020603050405020304" pitchFamily="18" charset="0"/>
              </a:rPr>
              <a:t>truyền</a:t>
            </a:r>
            <a:r>
              <a:rPr lang="en-US" sz="2000" dirty="0">
                <a:solidFill>
                  <a:schemeClr val="bg1"/>
                </a:solidFill>
                <a:latin typeface="+mj-lt"/>
                <a:cs typeface="Times New Roman" panose="02020603050405020304" pitchFamily="18" charset="0"/>
              </a:rPr>
              <a:t> user </a:t>
            </a:r>
            <a:r>
              <a:rPr lang="en-US" sz="2000" dirty="0" err="1">
                <a:solidFill>
                  <a:schemeClr val="bg1"/>
                </a:solidFill>
                <a:latin typeface="+mj-lt"/>
                <a:cs typeface="Times New Roman" panose="02020603050405020304" pitchFamily="18" charset="0"/>
              </a:rPr>
              <a:t>hiện</a:t>
            </a:r>
            <a:r>
              <a:rPr lang="en-US" sz="2000" dirty="0">
                <a:solidFill>
                  <a:schemeClr val="bg1"/>
                </a:solidFill>
                <a:latin typeface="+mj-lt"/>
                <a:cs typeface="Times New Roman" panose="02020603050405020304" pitchFamily="18" charset="0"/>
              </a:rPr>
              <a:t> </a:t>
            </a:r>
            <a:r>
              <a:rPr lang="en-US" sz="2000" dirty="0" err="1">
                <a:solidFill>
                  <a:schemeClr val="bg1"/>
                </a:solidFill>
                <a:latin typeface="+mj-lt"/>
                <a:cs typeface="Times New Roman" panose="02020603050405020304" pitchFamily="18" charset="0"/>
              </a:rPr>
              <a:t>tại</a:t>
            </a:r>
            <a:r>
              <a:rPr lang="en-US" sz="2000" dirty="0">
                <a:solidFill>
                  <a:schemeClr val="bg1"/>
                </a:solidFill>
                <a:latin typeface="+mj-lt"/>
                <a:cs typeface="Times New Roman" panose="02020603050405020304" pitchFamily="18" charset="0"/>
              </a:rPr>
              <a:t> </a:t>
            </a:r>
            <a:r>
              <a:rPr lang="en-US" sz="2000" dirty="0" err="1">
                <a:solidFill>
                  <a:schemeClr val="bg1"/>
                </a:solidFill>
                <a:latin typeface="+mj-lt"/>
                <a:cs typeface="Times New Roman" panose="02020603050405020304" pitchFamily="18" charset="0"/>
              </a:rPr>
              <a:t>xuống</a:t>
            </a:r>
            <a:r>
              <a:rPr lang="en-US" sz="2000" dirty="0">
                <a:solidFill>
                  <a:schemeClr val="bg1"/>
                </a:solidFill>
                <a:latin typeface="+mj-lt"/>
                <a:cs typeface="Times New Roman" panose="02020603050405020304" pitchFamily="18" charset="0"/>
              </a:rPr>
              <a:t> </a:t>
            </a:r>
            <a:r>
              <a:rPr lang="en-US" sz="2000" dirty="0" err="1">
                <a:solidFill>
                  <a:schemeClr val="bg1"/>
                </a:solidFill>
                <a:latin typeface="+mj-lt"/>
                <a:cs typeface="Times New Roman" panose="02020603050405020304" pitchFamily="18" charset="0"/>
              </a:rPr>
              <a:t>ứng</a:t>
            </a:r>
            <a:r>
              <a:rPr lang="en-US" sz="2000" dirty="0">
                <a:solidFill>
                  <a:schemeClr val="bg1"/>
                </a:solidFill>
                <a:latin typeface="+mj-lt"/>
                <a:cs typeface="Times New Roman" panose="02020603050405020304" pitchFamily="18" charset="0"/>
              </a:rPr>
              <a:t> </a:t>
            </a:r>
            <a:r>
              <a:rPr lang="en-US" sz="2000" dirty="0" err="1">
                <a:solidFill>
                  <a:schemeClr val="bg1"/>
                </a:solidFill>
                <a:latin typeface="+mj-lt"/>
                <a:cs typeface="Times New Roman" panose="02020603050405020304" pitchFamily="18" charset="0"/>
              </a:rPr>
              <a:t>dụng</a:t>
            </a:r>
            <a:endParaRPr lang="en-US" sz="20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4267099413"/>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F582596-957E-4010-8650-DCF4F5593420}"/>
              </a:ext>
            </a:extLst>
          </p:cNvPr>
          <p:cNvSpPr/>
          <p:nvPr/>
        </p:nvSpPr>
        <p:spPr>
          <a:xfrm>
            <a:off x="2832122" y="203706"/>
            <a:ext cx="5344733" cy="461665"/>
          </a:xfrm>
          <a:prstGeom prst="rect">
            <a:avLst/>
          </a:prstGeom>
        </p:spPr>
        <p:txBody>
          <a:bodyPr wrap="none">
            <a:spAutoFit/>
          </a:bodyPr>
          <a:lstStyle/>
          <a:p>
            <a:r>
              <a:rPr lang="en-US" sz="2400" dirty="0" err="1">
                <a:solidFill>
                  <a:schemeClr val="bg1"/>
                </a:solidFill>
                <a:latin typeface="Times New Roman" panose="02020603050405020304" pitchFamily="18" charset="0"/>
                <a:cs typeface="Times New Roman" panose="02020603050405020304" pitchFamily="18" charset="0"/>
              </a:rPr>
              <a:t>Một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số</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hình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ảnh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ví</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dụ</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về</a:t>
            </a:r>
            <a:r>
              <a:rPr lang="en-US" sz="2400" dirty="0">
                <a:solidFill>
                  <a:schemeClr val="bg1"/>
                </a:solidFill>
                <a:latin typeface="Times New Roman" panose="02020603050405020304" pitchFamily="18" charset="0"/>
                <a:cs typeface="Times New Roman" panose="02020603050405020304" pitchFamily="18" charset="0"/>
              </a:rPr>
              <a:t> Provider Pattern</a:t>
            </a:r>
          </a:p>
        </p:txBody>
      </p:sp>
      <p:pic>
        <p:nvPicPr>
          <p:cNvPr id="6" name="Picture 5">
            <a:extLst>
              <a:ext uri="{FF2B5EF4-FFF2-40B4-BE49-F238E27FC236}">
                <a16:creationId xmlns:a16="http://schemas.microsoft.com/office/drawing/2014/main" id="{43B0A26D-E443-4E79-9FFB-D8037CA37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6" y="1564438"/>
            <a:ext cx="9525743" cy="4321175"/>
          </a:xfrm>
          <a:prstGeom prst="rect">
            <a:avLst/>
          </a:prstGeom>
        </p:spPr>
      </p:pic>
      <p:sp>
        <p:nvSpPr>
          <p:cNvPr id="11" name="Rectangle 10">
            <a:extLst>
              <a:ext uri="{FF2B5EF4-FFF2-40B4-BE49-F238E27FC236}">
                <a16:creationId xmlns:a16="http://schemas.microsoft.com/office/drawing/2014/main" id="{60CACE9F-1477-4F24-97F1-75004F4B971E}"/>
              </a:ext>
            </a:extLst>
          </p:cNvPr>
          <p:cNvSpPr/>
          <p:nvPr/>
        </p:nvSpPr>
        <p:spPr>
          <a:xfrm>
            <a:off x="581780" y="972387"/>
            <a:ext cx="8911670" cy="400110"/>
          </a:xfrm>
          <a:prstGeom prst="rect">
            <a:avLst/>
          </a:prstGeom>
        </p:spPr>
        <p:txBody>
          <a:bodyPr wrap="none">
            <a:spAutoFit/>
          </a:bodyPr>
          <a:lstStyle/>
          <a:p>
            <a:pPr marL="342900" indent="-342900">
              <a:buFont typeface="Wingdings" panose="05000000000000000000" pitchFamily="2" charset="2"/>
              <a:buChar char="§"/>
            </a:pPr>
            <a:r>
              <a:rPr lang="en-US" sz="2000" dirty="0" err="1">
                <a:solidFill>
                  <a:schemeClr val="bg1"/>
                </a:solidFill>
                <a:latin typeface="Times New Roman" panose="02020603050405020304" pitchFamily="18" charset="0"/>
                <a:cs typeface="Times New Roman" panose="02020603050405020304" pitchFamily="18" charset="0"/>
              </a:rPr>
              <a:t>Đầu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tiên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ta </a:t>
            </a:r>
            <a:r>
              <a:rPr lang="en-US" sz="2000" dirty="0" err="1">
                <a:solidFill>
                  <a:schemeClr val="bg1"/>
                </a:solidFill>
                <a:latin typeface="Times New Roman" panose="02020603050405020304" pitchFamily="18" charset="0"/>
                <a:cs typeface="Times New Roman" panose="02020603050405020304" pitchFamily="18" charset="0"/>
              </a:rPr>
              <a:t>tạo</a:t>
            </a:r>
            <a:r>
              <a:rPr lang="en-US" sz="2000" dirty="0">
                <a:solidFill>
                  <a:schemeClr val="bg1"/>
                </a:solidFill>
                <a:latin typeface="Times New Roman" panose="02020603050405020304" pitchFamily="18" charset="0"/>
                <a:cs typeface="Times New Roman" panose="02020603050405020304" pitchFamily="18" charset="0"/>
              </a:rPr>
              <a:t> ra </a:t>
            </a:r>
            <a:r>
              <a:rPr lang="en-US" sz="2000" dirty="0" err="1">
                <a:solidFill>
                  <a:schemeClr val="bg1"/>
                </a:solidFill>
                <a:latin typeface="Times New Roman" panose="02020603050405020304" pitchFamily="18" charset="0"/>
                <a:cs typeface="Times New Roman" panose="02020603050405020304" pitchFamily="18" charset="0"/>
              </a:rPr>
              <a:t>AppContext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bằng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hàm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createContext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react package.</a:t>
            </a:r>
          </a:p>
        </p:txBody>
      </p:sp>
    </p:spTree>
    <p:extLst>
      <p:ext uri="{BB962C8B-B14F-4D97-AF65-F5344CB8AC3E}">
        <p14:creationId xmlns:p14="http://schemas.microsoft.com/office/powerpoint/2010/main" val="2242910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581780" y="972387"/>
            <a:ext cx="3863220" cy="1938992"/>
          </a:xfrm>
          <a:prstGeom prst="rect">
            <a:avLst/>
          </a:prstGeom>
        </p:spPr>
        <p:txBody>
          <a:bodyPr wrap="square">
            <a:spAutoFit/>
          </a:bodyPr>
          <a:lstStyle/>
          <a:p>
            <a:pPr marL="342900" indent="-342900">
              <a:buFont typeface="Wingdings" panose="05000000000000000000" pitchFamily="2" charset="2"/>
              <a:buChar char="§"/>
            </a:pPr>
            <a:r>
              <a:rPr lang="en-US" sz="2000" dirty="0" err="1">
                <a:solidFill>
                  <a:schemeClr val="bg1"/>
                </a:solidFill>
                <a:latin typeface="Times New Roman" panose="02020603050405020304" pitchFamily="18" charset="0"/>
                <a:cs typeface="Times New Roman" panose="02020603050405020304" pitchFamily="18" charset="0"/>
              </a:rPr>
              <a:t>Tiếp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theo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tạo</a:t>
            </a:r>
            <a:r>
              <a:rPr lang="en-US" sz="2000" dirty="0">
                <a:solidFill>
                  <a:schemeClr val="bg1"/>
                </a:solidFill>
                <a:latin typeface="Times New Roman" panose="02020603050405020304" pitchFamily="18" charset="0"/>
                <a:cs typeface="Times New Roman" panose="02020603050405020304" pitchFamily="18" charset="0"/>
              </a:rPr>
              <a:t> ra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state </a:t>
            </a:r>
            <a:r>
              <a:rPr lang="en-US" sz="2000" dirty="0" err="1">
                <a:solidFill>
                  <a:schemeClr val="bg1"/>
                </a:solidFill>
                <a:latin typeface="Times New Roman" panose="02020603050405020304" pitchFamily="18" charset="0"/>
                <a:cs typeface="Times New Roman" panose="02020603050405020304" pitchFamily="18" charset="0"/>
              </a:rPr>
              <a:t>cũng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a:t>
            </a:r>
            <a:r>
              <a:rPr lang="vi-VN" sz="2000" dirty="0">
                <a:solidFill>
                  <a:schemeClr val="bg1"/>
                </a:solidFill>
                <a:latin typeface="Times New Roman" panose="02020603050405020304" pitchFamily="18" charset="0"/>
                <a:cs typeface="Times New Roman" panose="02020603050405020304" pitchFamily="18" charset="0"/>
              </a:rPr>
              <a:t>ư</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handler shared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truyền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vào</a:t>
            </a:r>
            <a:r>
              <a:rPr lang="en-US" sz="2000" dirty="0">
                <a:solidFill>
                  <a:schemeClr val="bg1"/>
                </a:solidFill>
                <a:latin typeface="Times New Roman" panose="02020603050405020304" pitchFamily="18" charset="0"/>
                <a:cs typeface="Times New Roman" panose="02020603050405020304" pitchFamily="18" charset="0"/>
              </a:rPr>
              <a:t> prop value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&lt;</a:t>
            </a:r>
            <a:r>
              <a:rPr lang="en-US" sz="2000" dirty="0" err="1">
                <a:solidFill>
                  <a:schemeClr val="bg1"/>
                </a:solidFill>
                <a:latin typeface="Times New Roman" panose="02020603050405020304" pitchFamily="18" charset="0"/>
                <a:cs typeface="Times New Roman" panose="02020603050405020304" pitchFamily="18" charset="0"/>
              </a:rPr>
              <a:t>AppContext.Provider</a:t>
            </a:r>
            <a:r>
              <a:rPr lang="en-US" sz="2000" dirty="0">
                <a:solidFill>
                  <a:schemeClr val="bg1"/>
                </a:solidFill>
                <a:latin typeface="Times New Roman" panose="02020603050405020304" pitchFamily="18" charset="0"/>
                <a:cs typeface="Times New Roman" panose="02020603050405020304" pitchFamily="18" charset="0"/>
              </a:rPr>
              <a:t> /&gt;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cung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ứng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ở </a:t>
            </a:r>
            <a:r>
              <a:rPr lang="en-US" sz="2000" dirty="0" err="1">
                <a:solidFill>
                  <a:schemeClr val="bg1"/>
                </a:solidFill>
                <a:latin typeface="Times New Roman" panose="02020603050405020304" pitchFamily="18" charset="0"/>
                <a:cs typeface="Times New Roman" panose="02020603050405020304" pitchFamily="18" charset="0"/>
              </a:rPr>
              <a:t>trạng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thái</a:t>
            </a:r>
            <a:r>
              <a:rPr lang="en-US" sz="2000" dirty="0">
                <a:solidFill>
                  <a:schemeClr val="bg1"/>
                </a:solidFill>
                <a:latin typeface="Times New Roman" panose="02020603050405020304" pitchFamily="18" charset="0"/>
                <a:cs typeface="Times New Roman" panose="02020603050405020304" pitchFamily="18" charset="0"/>
              </a:rPr>
              <a:t> global</a:t>
            </a:r>
          </a:p>
        </p:txBody>
      </p:sp>
      <p:pic>
        <p:nvPicPr>
          <p:cNvPr id="7" name="Picture 6">
            <a:extLst>
              <a:ext uri="{FF2B5EF4-FFF2-40B4-BE49-F238E27FC236}">
                <a16:creationId xmlns:a16="http://schemas.microsoft.com/office/drawing/2014/main" id="{28F0E6FF-B7BE-4A52-BD25-873FA1CE3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473" y="0"/>
            <a:ext cx="6278742" cy="6425967"/>
          </a:xfrm>
          <a:prstGeom prst="rect">
            <a:avLst/>
          </a:prstGeom>
        </p:spPr>
      </p:pic>
    </p:spTree>
    <p:extLst>
      <p:ext uri="{BB962C8B-B14F-4D97-AF65-F5344CB8AC3E}">
        <p14:creationId xmlns:p14="http://schemas.microsoft.com/office/powerpoint/2010/main" val="385148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F57E3B-4D27-BD7D-8BA7-530779348ABD}"/>
              </a:ext>
            </a:extLst>
          </p:cNvPr>
          <p:cNvSpPr txBox="1"/>
          <p:nvPr/>
        </p:nvSpPr>
        <p:spPr>
          <a:xfrm>
            <a:off x="2658442" y="2465399"/>
            <a:ext cx="6803573" cy="1107996"/>
          </a:xfrm>
          <a:prstGeom prst="rect">
            <a:avLst/>
          </a:prstGeom>
          <a:noFill/>
        </p:spPr>
        <p:txBody>
          <a:bodyPr wrap="square" rtlCol="0">
            <a:spAutoFit/>
          </a:bodyPr>
          <a:lstStyle/>
          <a:p>
            <a:pPr algn="ctr"/>
            <a:r>
              <a:rPr lang="en-US" sz="6600" dirty="0" err="1">
                <a:solidFill>
                  <a:schemeClr val="bg1"/>
                </a:solidFill>
                <a:latin typeface="Bodoni MT Black" panose="02070A03080606020203" pitchFamily="18" charset="0"/>
                <a:cs typeface="Arial" panose="020B0604020202020204" pitchFamily="34" charset="0"/>
              </a:rPr>
              <a:t>thì</a:t>
            </a:r>
            <a:r>
              <a:rPr lang="en-US" sz="6600" dirty="0">
                <a:solidFill>
                  <a:schemeClr val="bg1"/>
                </a:solidFill>
                <a:latin typeface="Bodoni MT Black" panose="02070A03080606020203" pitchFamily="18" charset="0"/>
                <a:cs typeface="Arial" panose="020B0604020202020204" pitchFamily="34" charset="0"/>
              </a:rPr>
              <a:t> </a:t>
            </a:r>
            <a:r>
              <a:rPr lang="en-US" sz="6600" dirty="0" err="1">
                <a:solidFill>
                  <a:schemeClr val="bg1"/>
                </a:solidFill>
                <a:latin typeface="Bodoni MT Black" panose="02070A03080606020203" pitchFamily="18" charset="0"/>
                <a:cs typeface="Arial" panose="020B0604020202020204" pitchFamily="34" charset="0"/>
              </a:rPr>
              <a:t>làm</a:t>
            </a:r>
            <a:r>
              <a:rPr lang="en-US" sz="6600" dirty="0">
                <a:solidFill>
                  <a:schemeClr val="bg1"/>
                </a:solidFill>
                <a:latin typeface="Bodoni MT Black" panose="02070A03080606020203" pitchFamily="18" charset="0"/>
                <a:cs typeface="Arial" panose="020B0604020202020204" pitchFamily="34" charset="0"/>
              </a:rPr>
              <a:t> </a:t>
            </a:r>
            <a:r>
              <a:rPr lang="en-US" sz="6600" dirty="0" err="1">
                <a:solidFill>
                  <a:schemeClr val="bg1"/>
                </a:solidFill>
                <a:latin typeface="Bodoni MT Black" panose="02070A03080606020203" pitchFamily="18" charset="0"/>
                <a:cs typeface="Arial" panose="020B0604020202020204" pitchFamily="34" charset="0"/>
              </a:rPr>
              <a:t>séc</a:t>
            </a:r>
            <a:endParaRPr lang="en-US" sz="6600" dirty="0">
              <a:solidFill>
                <a:schemeClr val="bg1"/>
              </a:solidFill>
              <a:latin typeface="Bodoni MT Black" panose="02070A03080606020203" pitchFamily="18" charset="0"/>
              <a:cs typeface="Arial" panose="020B0604020202020204" pitchFamily="34" charset="0"/>
            </a:endParaRPr>
          </a:p>
        </p:txBody>
      </p:sp>
      <p:sp>
        <p:nvSpPr>
          <p:cNvPr id="3" name="TextBox 2">
            <a:extLst>
              <a:ext uri="{FF2B5EF4-FFF2-40B4-BE49-F238E27FC236}">
                <a16:creationId xmlns:a16="http://schemas.microsoft.com/office/drawing/2014/main" id="{B80196AE-50E1-1162-75BB-B744A259F5E9}"/>
              </a:ext>
            </a:extLst>
          </p:cNvPr>
          <p:cNvSpPr txBox="1"/>
          <p:nvPr/>
        </p:nvSpPr>
        <p:spPr>
          <a:xfrm>
            <a:off x="4329401" y="653143"/>
            <a:ext cx="3461657" cy="1569660"/>
          </a:xfrm>
          <a:prstGeom prst="rect">
            <a:avLst/>
          </a:prstGeom>
          <a:noFill/>
        </p:spPr>
        <p:txBody>
          <a:bodyPr wrap="square" rtlCol="0">
            <a:spAutoFit/>
          </a:bodyPr>
          <a:lstStyle/>
          <a:p>
            <a:pPr algn="ctr"/>
            <a:r>
              <a:rPr lang="en-US" sz="4800" dirty="0" err="1">
                <a:solidFill>
                  <a:srgbClr val="FF0000"/>
                </a:solidFill>
                <a:latin typeface="Bodoni MT Black" panose="02070A03080606020203" pitchFamily="18" charset="0"/>
                <a:cs typeface="Arial" panose="020B0604020202020204" pitchFamily="34" charset="0"/>
              </a:rPr>
              <a:t>Ngập</a:t>
            </a:r>
            <a:r>
              <a:rPr lang="en-US" sz="4800" dirty="0">
                <a:solidFill>
                  <a:srgbClr val="FF0000"/>
                </a:solidFill>
                <a:latin typeface="Bodoni MT Black" panose="02070A03080606020203" pitchFamily="18" charset="0"/>
                <a:cs typeface="Arial" panose="020B0604020202020204" pitchFamily="34" charset="0"/>
              </a:rPr>
              <a:t> </a:t>
            </a:r>
            <a:r>
              <a:rPr lang="en-US" sz="4800" dirty="0" err="1">
                <a:solidFill>
                  <a:srgbClr val="FF0000"/>
                </a:solidFill>
                <a:latin typeface="Bodoni MT Black" panose="02070A03080606020203" pitchFamily="18" charset="0"/>
                <a:cs typeface="Arial" panose="020B0604020202020204" pitchFamily="34" charset="0"/>
              </a:rPr>
              <a:t>ngừng</a:t>
            </a:r>
            <a:endParaRPr lang="en-US" sz="4800" dirty="0">
              <a:solidFill>
                <a:srgbClr val="FF0000"/>
              </a:solidFill>
              <a:latin typeface="Bodoni MT Black" panose="02070A03080606020203" pitchFamily="18" charset="0"/>
              <a:cs typeface="Arial" panose="020B0604020202020204" pitchFamily="34" charset="0"/>
            </a:endParaRPr>
          </a:p>
        </p:txBody>
      </p:sp>
    </p:spTree>
    <p:extLst>
      <p:ext uri="{BB962C8B-B14F-4D97-AF65-F5344CB8AC3E}">
        <p14:creationId xmlns:p14="http://schemas.microsoft.com/office/powerpoint/2010/main" val="586457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advTm="1000">
        <p15:prstTrans prst="fallOver"/>
      </p:transition>
    </mc:Choice>
    <mc:Fallback xmlns="">
      <p:transition advClick="0" advTm="1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139170" y="731087"/>
            <a:ext cx="4128030" cy="1631216"/>
          </a:xfrm>
          <a:prstGeom prst="rect">
            <a:avLst/>
          </a:prstGeom>
        </p:spPr>
        <p:txBody>
          <a:bodyPr wrap="square">
            <a:spAutoFit/>
          </a:bodyPr>
          <a:lstStyle/>
          <a:p>
            <a:pPr marL="342900" indent="-342900">
              <a:buFont typeface="Wingdings" panose="05000000000000000000" pitchFamily="2" charset="2"/>
              <a:buChar char="§"/>
            </a:pPr>
            <a:r>
              <a:rPr lang="en-US" sz="2000" dirty="0" err="1">
                <a:solidFill>
                  <a:schemeClr val="bg1"/>
                </a:solidFill>
                <a:latin typeface="Times New Roman" panose="02020603050405020304" pitchFamily="18" charset="0"/>
                <a:cs typeface="Times New Roman" panose="02020603050405020304" pitchFamily="18" charset="0"/>
              </a:rPr>
              <a:t>Tiếp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theo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tạo</a:t>
            </a:r>
            <a:r>
              <a:rPr lang="en-US" sz="2000" dirty="0">
                <a:solidFill>
                  <a:schemeClr val="bg1"/>
                </a:solidFill>
                <a:latin typeface="Times New Roman" panose="02020603050405020304" pitchFamily="18" charset="0"/>
                <a:cs typeface="Times New Roman" panose="02020603050405020304" pitchFamily="18" charset="0"/>
              </a:rPr>
              <a:t> ra component Theme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lấy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cho</a:t>
            </a:r>
            <a:r>
              <a:rPr lang="en-US" sz="2000" dirty="0">
                <a:solidFill>
                  <a:schemeClr val="bg1"/>
                </a:solidFill>
                <a:latin typeface="Times New Roman" panose="02020603050405020304" pitchFamily="18" charset="0"/>
                <a:cs typeface="Times New Roman" panose="02020603050405020304" pitchFamily="18" charset="0"/>
              </a:rPr>
              <a:t> component </a:t>
            </a:r>
            <a:r>
              <a:rPr lang="en-US" sz="2000" dirty="0" err="1">
                <a:solidFill>
                  <a:schemeClr val="bg1"/>
                </a:solidFill>
                <a:latin typeface="Times New Roman" panose="02020603050405020304" pitchFamily="18" charset="0"/>
                <a:cs typeface="Times New Roman" panose="02020603050405020304" pitchFamily="18" charset="0"/>
              </a:rPr>
              <a:t>này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thông</a:t>
            </a:r>
            <a:r>
              <a:rPr lang="en-US" sz="2000" dirty="0">
                <a:solidFill>
                  <a:schemeClr val="bg1"/>
                </a:solidFill>
                <a:latin typeface="Times New Roman" panose="02020603050405020304" pitchFamily="18" charset="0"/>
                <a:cs typeface="Times New Roman" panose="02020603050405020304" pitchFamily="18" charset="0"/>
              </a:rPr>
              <a:t> qua </a:t>
            </a:r>
            <a:r>
              <a:rPr lang="en-US" sz="2000" dirty="0" err="1">
                <a:solidFill>
                  <a:schemeClr val="bg1"/>
                </a:solidFill>
                <a:latin typeface="Times New Roman" panose="02020603050405020304" pitchFamily="18" charset="0"/>
                <a:cs typeface="Times New Roman" panose="02020603050405020304" pitchFamily="18" charset="0"/>
              </a:rPr>
              <a:t>tham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số</a:t>
            </a:r>
            <a:r>
              <a:rPr lang="en-US" sz="2000" dirty="0">
                <a:solidFill>
                  <a:schemeClr val="bg1"/>
                </a:solidFill>
                <a:latin typeface="Times New Roman" panose="02020603050405020304" pitchFamily="18" charset="0"/>
                <a:cs typeface="Times New Roman" panose="02020603050405020304" pitchFamily="18" charset="0"/>
              </a:rPr>
              <a:t> context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&lt;</a:t>
            </a:r>
            <a:r>
              <a:rPr lang="en-US" sz="2000" dirty="0" err="1">
                <a:solidFill>
                  <a:schemeClr val="bg1"/>
                </a:solidFill>
                <a:latin typeface="Times New Roman" panose="02020603050405020304" pitchFamily="18" charset="0"/>
                <a:cs typeface="Times New Roman" panose="02020603050405020304" pitchFamily="18" charset="0"/>
              </a:rPr>
              <a:t>AppContext.Consumer</a:t>
            </a:r>
            <a:r>
              <a:rPr lang="en-US" sz="2000" dirty="0">
                <a:solidFill>
                  <a:schemeClr val="bg1"/>
                </a:solidFill>
                <a:latin typeface="Times New Roman" panose="02020603050405020304" pitchFamily="18" charset="0"/>
                <a:cs typeface="Times New Roman" panose="02020603050405020304" pitchFamily="18" charset="0"/>
              </a:rPr>
              <a:t>&gt; </a:t>
            </a:r>
          </a:p>
        </p:txBody>
      </p:sp>
      <p:pic>
        <p:nvPicPr>
          <p:cNvPr id="4" name="Picture 3">
            <a:extLst>
              <a:ext uri="{FF2B5EF4-FFF2-40B4-BE49-F238E27FC236}">
                <a16:creationId xmlns:a16="http://schemas.microsoft.com/office/drawing/2014/main" id="{DC771FAF-1506-42E3-A7E8-EB94F9DB1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499" y="165100"/>
            <a:ext cx="6441099" cy="5960856"/>
          </a:xfrm>
          <a:prstGeom prst="rect">
            <a:avLst/>
          </a:prstGeom>
        </p:spPr>
      </p:pic>
    </p:spTree>
    <p:extLst>
      <p:ext uri="{BB962C8B-B14F-4D97-AF65-F5344CB8AC3E}">
        <p14:creationId xmlns:p14="http://schemas.microsoft.com/office/powerpoint/2010/main" val="423586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139170" y="731087"/>
            <a:ext cx="4128030" cy="1631216"/>
          </a:xfrm>
          <a:prstGeom prst="rect">
            <a:avLst/>
          </a:prstGeom>
        </p:spPr>
        <p:txBody>
          <a:bodyPr wrap="square">
            <a:spAutoFit/>
          </a:bodyPr>
          <a:lstStyle/>
          <a:p>
            <a:pPr marL="342900" indent="-342900">
              <a:buFont typeface="Wingdings" panose="05000000000000000000" pitchFamily="2" charset="2"/>
              <a:buChar char="§"/>
            </a:pPr>
            <a:r>
              <a:rPr lang="en-US" sz="2000" dirty="0" err="1">
                <a:solidFill>
                  <a:schemeClr val="bg1"/>
                </a:solidFill>
                <a:latin typeface="Times New Roman" panose="02020603050405020304" pitchFamily="18" charset="0"/>
                <a:cs typeface="Times New Roman" panose="02020603050405020304" pitchFamily="18" charset="0"/>
              </a:rPr>
              <a:t>Tiếp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theo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tạo</a:t>
            </a:r>
            <a:r>
              <a:rPr lang="en-US" sz="2000" dirty="0">
                <a:solidFill>
                  <a:schemeClr val="bg1"/>
                </a:solidFill>
                <a:latin typeface="Times New Roman" panose="02020603050405020304" pitchFamily="18" charset="0"/>
                <a:cs typeface="Times New Roman" panose="02020603050405020304" pitchFamily="18" charset="0"/>
              </a:rPr>
              <a:t> ra component Language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lấy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cho</a:t>
            </a:r>
            <a:r>
              <a:rPr lang="en-US" sz="2000" dirty="0">
                <a:solidFill>
                  <a:schemeClr val="bg1"/>
                </a:solidFill>
                <a:latin typeface="Times New Roman" panose="02020603050405020304" pitchFamily="18" charset="0"/>
                <a:cs typeface="Times New Roman" panose="02020603050405020304" pitchFamily="18" charset="0"/>
              </a:rPr>
              <a:t> component </a:t>
            </a:r>
            <a:r>
              <a:rPr lang="en-US" sz="2000" dirty="0" err="1">
                <a:solidFill>
                  <a:schemeClr val="bg1"/>
                </a:solidFill>
                <a:latin typeface="Times New Roman" panose="02020603050405020304" pitchFamily="18" charset="0"/>
                <a:cs typeface="Times New Roman" panose="02020603050405020304" pitchFamily="18" charset="0"/>
              </a:rPr>
              <a:t>này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thông</a:t>
            </a:r>
            <a:r>
              <a:rPr lang="en-US" sz="2000" dirty="0">
                <a:solidFill>
                  <a:schemeClr val="bg1"/>
                </a:solidFill>
                <a:latin typeface="Times New Roman" panose="02020603050405020304" pitchFamily="18" charset="0"/>
                <a:cs typeface="Times New Roman" panose="02020603050405020304" pitchFamily="18" charset="0"/>
              </a:rPr>
              <a:t> qua </a:t>
            </a:r>
            <a:r>
              <a:rPr lang="en-US" sz="2000" dirty="0" err="1">
                <a:solidFill>
                  <a:schemeClr val="bg1"/>
                </a:solidFill>
                <a:latin typeface="Times New Roman" panose="02020603050405020304" pitchFamily="18" charset="0"/>
                <a:cs typeface="Times New Roman" panose="02020603050405020304" pitchFamily="18" charset="0"/>
              </a:rPr>
              <a:t>tham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số</a:t>
            </a:r>
            <a:r>
              <a:rPr lang="en-US" sz="2000" dirty="0">
                <a:solidFill>
                  <a:schemeClr val="bg1"/>
                </a:solidFill>
                <a:latin typeface="Times New Roman" panose="02020603050405020304" pitchFamily="18" charset="0"/>
                <a:cs typeface="Times New Roman" panose="02020603050405020304" pitchFamily="18" charset="0"/>
              </a:rPr>
              <a:t> context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&lt;</a:t>
            </a:r>
            <a:r>
              <a:rPr lang="en-US" sz="2000" dirty="0" err="1">
                <a:solidFill>
                  <a:schemeClr val="bg1"/>
                </a:solidFill>
                <a:latin typeface="Times New Roman" panose="02020603050405020304" pitchFamily="18" charset="0"/>
                <a:cs typeface="Times New Roman" panose="02020603050405020304" pitchFamily="18" charset="0"/>
              </a:rPr>
              <a:t>AppContext.Consumer</a:t>
            </a:r>
            <a:r>
              <a:rPr lang="en-US" sz="2000" dirty="0">
                <a:solidFill>
                  <a:schemeClr val="bg1"/>
                </a:solidFill>
                <a:latin typeface="Times New Roman" panose="02020603050405020304" pitchFamily="18" charset="0"/>
                <a:cs typeface="Times New Roman" panose="02020603050405020304" pitchFamily="18" charset="0"/>
              </a:rPr>
              <a:t>&gt; </a:t>
            </a:r>
          </a:p>
        </p:txBody>
      </p:sp>
      <p:pic>
        <p:nvPicPr>
          <p:cNvPr id="6" name="Picture 5">
            <a:extLst>
              <a:ext uri="{FF2B5EF4-FFF2-40B4-BE49-F238E27FC236}">
                <a16:creationId xmlns:a16="http://schemas.microsoft.com/office/drawing/2014/main" id="{18115649-F8F9-40FE-8767-41E787E2A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830" y="152400"/>
            <a:ext cx="6142385" cy="6126913"/>
          </a:xfrm>
          <a:prstGeom prst="rect">
            <a:avLst/>
          </a:prstGeom>
        </p:spPr>
      </p:pic>
    </p:spTree>
    <p:extLst>
      <p:ext uri="{BB962C8B-B14F-4D97-AF65-F5344CB8AC3E}">
        <p14:creationId xmlns:p14="http://schemas.microsoft.com/office/powerpoint/2010/main" val="1603198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139170" y="172287"/>
            <a:ext cx="4111225" cy="3477875"/>
          </a:xfrm>
          <a:prstGeom prst="rect">
            <a:avLst/>
          </a:prstGeom>
        </p:spPr>
        <p:txBody>
          <a:bodyPr wrap="square">
            <a:spAutoFit/>
          </a:bodyPr>
          <a:lstStyle/>
          <a:p>
            <a:pPr marL="342900" indent="-342900">
              <a:buFont typeface="Wingdings" panose="05000000000000000000" pitchFamily="2" charset="2"/>
              <a:buChar char="§"/>
            </a:pPr>
            <a:r>
              <a:rPr lang="en-US" sz="2000" dirty="0" err="1">
                <a:solidFill>
                  <a:schemeClr val="bg1"/>
                </a:solidFill>
                <a:latin typeface="Times New Roman" panose="02020603050405020304" pitchFamily="18" charset="0"/>
                <a:cs typeface="Times New Roman" panose="02020603050405020304" pitchFamily="18" charset="0"/>
              </a:rPr>
              <a:t>Hoặc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thể</a:t>
            </a:r>
            <a:r>
              <a:rPr lang="en-US" sz="2000" dirty="0">
                <a:solidFill>
                  <a:schemeClr val="bg1"/>
                </a:solidFill>
                <a:latin typeface="Times New Roman" panose="02020603050405020304" pitchFamily="18" charset="0"/>
                <a:cs typeface="Times New Roman" panose="02020603050405020304" pitchFamily="18" charset="0"/>
              </a:rPr>
              <a:t> dung </a:t>
            </a:r>
            <a:r>
              <a:rPr lang="en-US" sz="2000" dirty="0" err="1">
                <a:solidFill>
                  <a:schemeClr val="bg1"/>
                </a:solidFill>
                <a:latin typeface="Times New Roman" panose="02020603050405020304" pitchFamily="18" charset="0"/>
                <a:cs typeface="Times New Roman" panose="02020603050405020304" pitchFamily="18" charset="0"/>
              </a:rPr>
              <a:t>useReducer</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lí</a:t>
            </a:r>
            <a:r>
              <a:rPr lang="en-US" sz="2000" dirty="0">
                <a:solidFill>
                  <a:schemeClr val="bg1"/>
                </a:solidFill>
                <a:latin typeface="Times New Roman" panose="02020603050405020304" pitchFamily="18" charset="0"/>
                <a:cs typeface="Times New Roman" panose="02020603050405020304" pitchFamily="18" charset="0"/>
              </a:rPr>
              <a:t> state </a:t>
            </a:r>
            <a:r>
              <a:rPr lang="en-US" sz="2000" dirty="0" err="1">
                <a:solidFill>
                  <a:schemeClr val="bg1"/>
                </a:solidFill>
                <a:latin typeface="Times New Roman" panose="02020603050405020304" pitchFamily="18" charset="0"/>
                <a:cs typeface="Times New Roman" panose="02020603050405020304" pitchFamily="18" charset="0"/>
              </a:rPr>
              <a:t>vì</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chức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năng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giống</a:t>
            </a:r>
            <a:r>
              <a:rPr lang="en-US" sz="2000" dirty="0">
                <a:solidFill>
                  <a:schemeClr val="bg1"/>
                </a:solidFill>
                <a:latin typeface="Times New Roman" panose="02020603050405020304" pitchFamily="18" charset="0"/>
                <a:cs typeface="Times New Roman" panose="02020603050405020304" pitchFamily="18" charset="0"/>
              </a:rPr>
              <a:t> redux</a:t>
            </a:r>
          </a:p>
          <a:p>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vi-VN" sz="2000" dirty="0" err="1">
                <a:solidFill>
                  <a:schemeClr val="bg1"/>
                </a:solidFill>
                <a:latin typeface="+mj-lt"/>
              </a:rPr>
              <a:t>Giống</a:t>
            </a:r>
            <a:r>
              <a:rPr lang="vi-VN" sz="2000" dirty="0">
                <a:solidFill>
                  <a:schemeClr val="bg1"/>
                </a:solidFill>
                <a:latin typeface="+mj-lt"/>
              </a:rPr>
              <a:t> như </a:t>
            </a:r>
            <a:r>
              <a:rPr lang="vi-VN" sz="2000" dirty="0" err="1">
                <a:solidFill>
                  <a:schemeClr val="bg1"/>
                </a:solidFill>
                <a:latin typeface="+mj-lt"/>
              </a:rPr>
              <a:t>Reducer</a:t>
            </a:r>
            <a:r>
              <a:rPr lang="vi-VN" sz="2000" dirty="0">
                <a:solidFill>
                  <a:schemeClr val="bg1"/>
                </a:solidFill>
                <a:latin typeface="+mj-lt"/>
              </a:rPr>
              <a:t> trong </a:t>
            </a:r>
            <a:r>
              <a:rPr lang="vi-VN" sz="2000" dirty="0" err="1">
                <a:solidFill>
                  <a:schemeClr val="bg1"/>
                </a:solidFill>
                <a:latin typeface="+mj-lt"/>
              </a:rPr>
              <a:t>Redux</a:t>
            </a:r>
            <a:r>
              <a:rPr lang="vi-VN" sz="2000" dirty="0">
                <a:solidFill>
                  <a:schemeClr val="bg1"/>
                </a:solidFill>
                <a:latin typeface="+mj-lt"/>
              </a:rPr>
              <a:t> </a:t>
            </a:r>
            <a:r>
              <a:rPr lang="vi-VN" sz="2000" dirty="0" err="1">
                <a:solidFill>
                  <a:schemeClr val="bg1"/>
                </a:solidFill>
                <a:latin typeface="+mj-lt"/>
                <a:cs typeface="Times New Roman" panose="02020603050405020304" pitchFamily="18" charset="0"/>
              </a:rPr>
              <a:t>thì</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useReducer</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cũng</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nhận</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vào</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một</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reducer</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dạng</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state</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action</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và</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trả</a:t>
            </a:r>
            <a:r>
              <a:rPr lang="vi-VN" sz="2000" dirty="0">
                <a:solidFill>
                  <a:schemeClr val="bg1"/>
                </a:solidFill>
                <a:latin typeface="+mj-lt"/>
                <a:cs typeface="Times New Roman" panose="02020603050405020304" pitchFamily="18" charset="0"/>
              </a:rPr>
              <a:t> ra </a:t>
            </a:r>
            <a:r>
              <a:rPr lang="vi-VN" sz="2000" dirty="0" err="1">
                <a:solidFill>
                  <a:schemeClr val="bg1"/>
                </a:solidFill>
                <a:latin typeface="+mj-lt"/>
                <a:cs typeface="Times New Roman" panose="02020603050405020304" pitchFamily="18" charset="0"/>
              </a:rPr>
              <a:t>một</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newState</a:t>
            </a:r>
            <a:r>
              <a:rPr lang="vi-VN" sz="2000" dirty="0">
                <a:solidFill>
                  <a:schemeClr val="bg1"/>
                </a:solidFill>
                <a:latin typeface="+mj-lt"/>
                <a:cs typeface="Times New Roman" panose="02020603050405020304" pitchFamily="18" charset="0"/>
              </a:rPr>
              <a:t>. Khi </a:t>
            </a:r>
            <a:r>
              <a:rPr lang="vi-VN" sz="2000" dirty="0" err="1">
                <a:solidFill>
                  <a:schemeClr val="bg1"/>
                </a:solidFill>
                <a:latin typeface="+mj-lt"/>
                <a:cs typeface="Times New Roman" panose="02020603050405020304" pitchFamily="18" charset="0"/>
              </a:rPr>
              <a:t>sử</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dụng</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chúng</a:t>
            </a:r>
            <a:r>
              <a:rPr lang="vi-VN" sz="2000" dirty="0">
                <a:solidFill>
                  <a:schemeClr val="bg1"/>
                </a:solidFill>
                <a:latin typeface="+mj-lt"/>
                <a:cs typeface="Times New Roman" panose="02020603050405020304" pitchFamily="18" charset="0"/>
              </a:rPr>
              <a:t> ta </a:t>
            </a:r>
            <a:r>
              <a:rPr lang="vi-VN" sz="2000" dirty="0" err="1">
                <a:solidFill>
                  <a:schemeClr val="bg1"/>
                </a:solidFill>
                <a:latin typeface="+mj-lt"/>
                <a:cs typeface="Times New Roman" panose="02020603050405020304" pitchFamily="18" charset="0"/>
              </a:rPr>
              <a:t>sẽ</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nhận</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được</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một</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cặp</a:t>
            </a:r>
            <a:r>
              <a:rPr lang="vi-VN" sz="2000" dirty="0">
                <a:solidFill>
                  <a:schemeClr val="bg1"/>
                </a:solidFill>
                <a:latin typeface="+mj-lt"/>
                <a:cs typeface="Times New Roman" panose="02020603050405020304" pitchFamily="18" charset="0"/>
              </a:rPr>
              <a:t> bao </a:t>
            </a:r>
            <a:r>
              <a:rPr lang="vi-VN" sz="2000" dirty="0" err="1">
                <a:solidFill>
                  <a:schemeClr val="bg1"/>
                </a:solidFill>
                <a:latin typeface="+mj-lt"/>
                <a:cs typeface="Times New Roman" panose="02020603050405020304" pitchFamily="18" charset="0"/>
              </a:rPr>
              <a:t>gồm</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current</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state</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và</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dispatch</a:t>
            </a:r>
            <a:r>
              <a:rPr lang="vi-VN" sz="2000" dirty="0">
                <a:solidFill>
                  <a:schemeClr val="bg1"/>
                </a:solidFill>
                <a:latin typeface="+mj-lt"/>
                <a:cs typeface="Times New Roman" panose="02020603050405020304" pitchFamily="18" charset="0"/>
              </a:rPr>
              <a:t> </a:t>
            </a:r>
            <a:r>
              <a:rPr lang="vi-VN" sz="2000" dirty="0" err="1">
                <a:solidFill>
                  <a:schemeClr val="bg1"/>
                </a:solidFill>
                <a:latin typeface="+mj-lt"/>
                <a:cs typeface="Times New Roman" panose="02020603050405020304" pitchFamily="18" charset="0"/>
              </a:rPr>
              <a:t>function</a:t>
            </a:r>
            <a:r>
              <a:rPr lang="vi-VN" sz="2000" dirty="0">
                <a:solidFill>
                  <a:schemeClr val="bg1"/>
                </a:solidFill>
                <a:latin typeface="+mj-lt"/>
                <a:cs typeface="Times New Roman" panose="02020603050405020304" pitchFamily="18" charset="0"/>
              </a:rPr>
              <a:t>.</a:t>
            </a:r>
            <a:endParaRPr lang="en-US" sz="2000" dirty="0">
              <a:solidFill>
                <a:schemeClr val="bg1"/>
              </a:solidFill>
              <a:latin typeface="+mj-lt"/>
              <a:cs typeface="Times New Roman" panose="02020603050405020304" pitchFamily="18" charset="0"/>
            </a:endParaRPr>
          </a:p>
        </p:txBody>
      </p:sp>
      <p:pic>
        <p:nvPicPr>
          <p:cNvPr id="8" name="Picture 7">
            <a:extLst>
              <a:ext uri="{FF2B5EF4-FFF2-40B4-BE49-F238E27FC236}">
                <a16:creationId xmlns:a16="http://schemas.microsoft.com/office/drawing/2014/main" id="{B145A315-609F-44EF-A115-FD24E5679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175" y="279400"/>
            <a:ext cx="5632625" cy="5372100"/>
          </a:xfrm>
          <a:prstGeom prst="rect">
            <a:avLst/>
          </a:prstGeom>
        </p:spPr>
      </p:pic>
    </p:spTree>
    <p:extLst>
      <p:ext uri="{BB962C8B-B14F-4D97-AF65-F5344CB8AC3E}">
        <p14:creationId xmlns:p14="http://schemas.microsoft.com/office/powerpoint/2010/main" val="395960835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139170" y="172287"/>
            <a:ext cx="5260966" cy="400110"/>
          </a:xfrm>
          <a:prstGeom prst="rect">
            <a:avLst/>
          </a:prstGeom>
        </p:spPr>
        <p:txBody>
          <a:bodyPr wrap="square">
            <a:spAutoFit/>
          </a:bodyPr>
          <a:lstStyle/>
          <a:p>
            <a:r>
              <a:rPr lang="en-US" sz="2000" dirty="0" err="1">
                <a:solidFill>
                  <a:schemeClr val="bg1"/>
                </a:solidFill>
                <a:latin typeface="Times New Roman" panose="02020603050405020304" pitchFamily="18" charset="0"/>
                <a:cs typeface="Times New Roman" panose="02020603050405020304" pitchFamily="18" charset="0"/>
              </a:rPr>
              <a:t>Ví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về</a:t>
            </a:r>
            <a:r>
              <a:rPr lang="en-US" sz="2000" dirty="0">
                <a:solidFill>
                  <a:schemeClr val="bg1"/>
                </a:solidFill>
                <a:latin typeface="Times New Roman" panose="02020603050405020304" pitchFamily="18" charset="0"/>
                <a:cs typeface="Times New Roman" panose="02020603050405020304" pitchFamily="18" charset="0"/>
              </a:rPr>
              <a:t> auth context </a:t>
            </a:r>
            <a:r>
              <a:rPr lang="en-US" sz="2000" dirty="0" err="1">
                <a:solidFill>
                  <a:schemeClr val="bg1"/>
                </a:solidFill>
                <a:latin typeface="Times New Roman" panose="02020603050405020304" pitchFamily="18" charset="0"/>
                <a:cs typeface="Times New Roman" panose="02020603050405020304" pitchFamily="18" charset="0"/>
              </a:rPr>
              <a:t>sử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provider pattern </a:t>
            </a:r>
          </a:p>
        </p:txBody>
      </p:sp>
      <p:pic>
        <p:nvPicPr>
          <p:cNvPr id="4" name="Picture 3">
            <a:extLst>
              <a:ext uri="{FF2B5EF4-FFF2-40B4-BE49-F238E27FC236}">
                <a16:creationId xmlns:a16="http://schemas.microsoft.com/office/drawing/2014/main" id="{2ACDE224-DC64-1D63-AF1D-DE7CF963D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70" y="808364"/>
            <a:ext cx="3761184" cy="4100066"/>
          </a:xfrm>
          <a:prstGeom prst="rect">
            <a:avLst/>
          </a:prstGeom>
        </p:spPr>
      </p:pic>
      <p:pic>
        <p:nvPicPr>
          <p:cNvPr id="7" name="Picture 6">
            <a:extLst>
              <a:ext uri="{FF2B5EF4-FFF2-40B4-BE49-F238E27FC236}">
                <a16:creationId xmlns:a16="http://schemas.microsoft.com/office/drawing/2014/main" id="{FD089F0E-889E-B91B-1797-9D72BE3DF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525" y="808364"/>
            <a:ext cx="3862271" cy="4100066"/>
          </a:xfrm>
          <a:prstGeom prst="rect">
            <a:avLst/>
          </a:prstGeom>
        </p:spPr>
      </p:pic>
      <p:pic>
        <p:nvPicPr>
          <p:cNvPr id="10" name="Picture 9">
            <a:extLst>
              <a:ext uri="{FF2B5EF4-FFF2-40B4-BE49-F238E27FC236}">
                <a16:creationId xmlns:a16="http://schemas.microsoft.com/office/drawing/2014/main" id="{2D8428F0-A41D-A0BE-4D4D-2EA6C76A8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6303" y="808364"/>
            <a:ext cx="3761184" cy="4122665"/>
          </a:xfrm>
          <a:prstGeom prst="rect">
            <a:avLst/>
          </a:prstGeom>
        </p:spPr>
      </p:pic>
    </p:spTree>
    <p:extLst>
      <p:ext uri="{BB962C8B-B14F-4D97-AF65-F5344CB8AC3E}">
        <p14:creationId xmlns:p14="http://schemas.microsoft.com/office/powerpoint/2010/main" val="3029421098"/>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2996670" y="273887"/>
            <a:ext cx="5461530" cy="4401205"/>
          </a:xfrm>
          <a:prstGeom prst="rect">
            <a:avLst/>
          </a:prstGeom>
        </p:spPr>
        <p:txBody>
          <a:bodyPr wrap="square">
            <a:spAutoFit/>
          </a:bodyPr>
          <a:lstStyle/>
          <a:p>
            <a:pPr marL="342900" indent="-342900">
              <a:buFont typeface="Wingdings" panose="05000000000000000000" pitchFamily="2" charset="2"/>
              <a:buChar char="§"/>
            </a:pPr>
            <a:r>
              <a:rPr lang="en-US" sz="2000" dirty="0" err="1">
                <a:solidFill>
                  <a:schemeClr val="bg1"/>
                </a:solidFill>
                <a:latin typeface="Times New Roman" panose="02020603050405020304" pitchFamily="18" charset="0"/>
                <a:cs typeface="Times New Roman" panose="02020603050405020304" pitchFamily="18" charset="0"/>
              </a:rPr>
              <a:t>Việc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Provider Pattern </a:t>
            </a:r>
            <a:r>
              <a:rPr lang="en-US" sz="2000" dirty="0" err="1">
                <a:solidFill>
                  <a:schemeClr val="bg1"/>
                </a:solidFill>
                <a:latin typeface="Times New Roman" panose="02020603050405020304" pitchFamily="18" charset="0"/>
                <a:cs typeface="Times New Roman" panose="02020603050405020304" pitchFamily="18" charset="0"/>
              </a:rPr>
              <a:t>sẽ</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giúp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đoạn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trở</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nên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gọn</a:t>
            </a:r>
            <a:r>
              <a:rPr lang="en-US" sz="2000" dirty="0">
                <a:solidFill>
                  <a:schemeClr val="bg1"/>
                </a:solidFill>
                <a:latin typeface="Times New Roman" panose="02020603050405020304" pitchFamily="18" charset="0"/>
                <a:cs typeface="Times New Roman" panose="02020603050405020304" pitchFamily="18" charset="0"/>
              </a:rPr>
              <a:t> gang h</a:t>
            </a:r>
            <a:r>
              <a:rPr lang="vi-VN" sz="2000" dirty="0">
                <a:solidFill>
                  <a:schemeClr val="bg1"/>
                </a:solidFill>
                <a:latin typeface="Times New Roman" panose="02020603050405020304" pitchFamily="18" charset="0"/>
                <a:cs typeface="Times New Roman" panose="02020603050405020304" pitchFamily="18" charset="0"/>
              </a:rPr>
              <a:t>ơ</a:t>
            </a:r>
            <a:r>
              <a:rPr lang="en-US" sz="2000" dirty="0">
                <a:solidFill>
                  <a:schemeClr val="bg1"/>
                </a:solidFill>
                <a:latin typeface="Times New Roman" panose="02020603050405020304" pitchFamily="18" charset="0"/>
                <a:cs typeface="Times New Roman" panose="02020603050405020304" pitchFamily="18" charset="0"/>
              </a:rPr>
              <a:t>n </a:t>
            </a:r>
            <a:r>
              <a:rPr lang="en-US" sz="2000" dirty="0" err="1">
                <a:solidFill>
                  <a:schemeClr val="bg1"/>
                </a:solidFill>
                <a:latin typeface="Times New Roman" panose="02020603050405020304" pitchFamily="18" charset="0"/>
                <a:cs typeface="Times New Roman" panose="02020603050405020304" pitchFamily="18" charset="0"/>
              </a:rPr>
              <a:t>Điều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này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cực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hữu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ích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xây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dựng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một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ứng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phức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tạp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với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nhiều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thành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phần</a:t>
            </a:r>
            <a:r>
              <a:rPr lang="en-US" dirty="0"/>
              <a:t>. </a:t>
            </a:r>
            <a:r>
              <a:rPr lang="en-US" sz="2000" dirty="0" err="1">
                <a:solidFill>
                  <a:schemeClr val="bg1"/>
                </a:solidFill>
                <a:latin typeface="Times New Roman" panose="02020603050405020304" pitchFamily="18" charset="0"/>
                <a:cs typeface="Times New Roman" panose="02020603050405020304" pitchFamily="18" charset="0"/>
              </a:rPr>
              <a:t>Nó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cũng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giúp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ta </a:t>
            </a:r>
            <a:r>
              <a:rPr lang="en-US" sz="2000" dirty="0" err="1">
                <a:solidFill>
                  <a:schemeClr val="bg1"/>
                </a:solidFill>
                <a:latin typeface="Times New Roman" panose="02020603050405020304" pitchFamily="18" charset="0"/>
                <a:cs typeface="Times New Roman" panose="02020603050405020304" pitchFamily="18" charset="0"/>
              </a:rPr>
              <a:t>viết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mạnh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mẽ</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trong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vẫn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đảm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bảo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tính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bảo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mật</a:t>
            </a:r>
            <a:r>
              <a:rPr lang="en-US" sz="2000" dirty="0">
                <a:solidFill>
                  <a:schemeClr val="bg1"/>
                </a:solidFill>
                <a:latin typeface="Times New Roman" panose="02020603050405020304" pitchFamily="18" charset="0"/>
                <a:cs typeface="Times New Roman" panose="02020603050405020304" pitchFamily="18" charset="0"/>
              </a:rPr>
              <a:t>.</a:t>
            </a:r>
          </a:p>
          <a:p>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err="1">
                <a:solidFill>
                  <a:schemeClr val="bg1"/>
                </a:solidFill>
                <a:latin typeface="Times New Roman" panose="02020603050405020304" pitchFamily="18" charset="0"/>
                <a:cs typeface="Times New Roman" panose="02020603050405020304" pitchFamily="18" charset="0"/>
              </a:rPr>
              <a:t>Giải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quyết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được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việc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lặp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lại</a:t>
            </a:r>
            <a:r>
              <a:rPr lang="en-US" sz="2000" dirty="0">
                <a:solidFill>
                  <a:schemeClr val="bg1"/>
                </a:solidFill>
                <a:latin typeface="Times New Roman" panose="02020603050405020304" pitchFamily="18" charset="0"/>
                <a:cs typeface="Times New Roman" panose="02020603050405020304" pitchFamily="18" charset="0"/>
              </a:rPr>
              <a:t> logic , </a:t>
            </a:r>
            <a:r>
              <a:rPr lang="en-US" sz="2000" dirty="0" err="1">
                <a:solidFill>
                  <a:schemeClr val="bg1"/>
                </a:solidFill>
                <a:latin typeface="Times New Roman" panose="02020603050405020304" pitchFamily="18" charset="0"/>
                <a:cs typeface="Times New Roman" panose="02020603050405020304" pitchFamily="18" charset="0"/>
              </a:rPr>
              <a:t>cho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phép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components parents chia </a:t>
            </a:r>
            <a:r>
              <a:rPr lang="en-US" sz="2000" dirty="0" err="1">
                <a:solidFill>
                  <a:schemeClr val="bg1"/>
                </a:solidFill>
                <a:latin typeface="Times New Roman" panose="02020603050405020304" pitchFamily="18" charset="0"/>
                <a:cs typeface="Times New Roman" panose="02020603050405020304" pitchFamily="18" charset="0"/>
              </a:rPr>
              <a:t>sẻ</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state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logic </a:t>
            </a:r>
            <a:r>
              <a:rPr lang="en-US" sz="2000" dirty="0" err="1">
                <a:solidFill>
                  <a:schemeClr val="bg1"/>
                </a:solidFill>
                <a:latin typeface="Times New Roman" panose="02020603050405020304" pitchFamily="18" charset="0"/>
                <a:cs typeface="Times New Roman" panose="02020603050405020304" pitchFamily="18" charset="0"/>
              </a:rPr>
              <a:t>đến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components con </a:t>
            </a:r>
            <a:r>
              <a:rPr lang="en-US" sz="2000" dirty="0" err="1">
                <a:solidFill>
                  <a:schemeClr val="bg1"/>
                </a:solidFill>
                <a:latin typeface="Times New Roman" panose="02020603050405020304" pitchFamily="18" charset="0"/>
                <a:cs typeface="Times New Roman" panose="02020603050405020304" pitchFamily="18" charset="0"/>
              </a:rPr>
              <a:t>mà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không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quan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tâm</a:t>
            </a:r>
            <a:r>
              <a:rPr lang="en-US" sz="2000" dirty="0">
                <a:solidFill>
                  <a:schemeClr val="bg1"/>
                </a:solidFill>
                <a:latin typeface="Times New Roman" panose="02020603050405020304" pitchFamily="18" charset="0"/>
                <a:cs typeface="Times New Roman" panose="02020603050405020304" pitchFamily="18" charset="0"/>
              </a:rPr>
              <a:t> chi </a:t>
            </a:r>
            <a:r>
              <a:rPr lang="en-US" sz="2000" dirty="0" err="1">
                <a:solidFill>
                  <a:schemeClr val="bg1"/>
                </a:solidFill>
                <a:latin typeface="Times New Roman" panose="02020603050405020304" pitchFamily="18" charset="0"/>
                <a:cs typeface="Times New Roman" panose="02020603050405020304" pitchFamily="18" charset="0"/>
              </a:rPr>
              <a:t>tiết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đến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nội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tại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triển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khai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của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dữ</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liệu</a:t>
            </a:r>
            <a:r>
              <a:rPr lang="en-US" sz="2000" dirty="0">
                <a:solidFill>
                  <a:schemeClr val="bg1"/>
                </a:solidFill>
                <a:latin typeface="Times New Roman" panose="02020603050405020304" pitchFamily="18" charset="0"/>
                <a:cs typeface="Times New Roman" panose="02020603050405020304" pitchFamily="18" charset="0"/>
              </a:rPr>
              <a:t> , </a:t>
            </a:r>
            <a:r>
              <a:rPr lang="en-US" sz="2000" dirty="0" err="1">
                <a:solidFill>
                  <a:schemeClr val="bg1"/>
                </a:solidFill>
                <a:latin typeface="Times New Roman" panose="02020603050405020304" pitchFamily="18" charset="0"/>
                <a:cs typeface="Times New Roman" panose="02020603050405020304" pitchFamily="18" charset="0"/>
              </a:rPr>
              <a:t>giúp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ta </a:t>
            </a:r>
            <a:r>
              <a:rPr lang="en-US" sz="2000" dirty="0" err="1">
                <a:solidFill>
                  <a:schemeClr val="bg1"/>
                </a:solidFill>
                <a:latin typeface="Times New Roman" panose="02020603050405020304" pitchFamily="18" charset="0"/>
                <a:cs typeface="Times New Roman" panose="02020603050405020304" pitchFamily="18" charset="0"/>
              </a:rPr>
              <a:t>tách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biệt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được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thành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phần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riêng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lẻ</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tránh</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lặp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lại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mã</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41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2699"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195294" y="362787"/>
            <a:ext cx="4128030" cy="3785652"/>
          </a:xfrm>
          <a:prstGeom prst="rect">
            <a:avLst/>
          </a:prstGeom>
        </p:spPr>
        <p:txBody>
          <a:bodyPr wrap="square">
            <a:spAutoFit/>
          </a:bodyPr>
          <a:lstStyle/>
          <a:p>
            <a:pPr marL="342900" indent="-342900">
              <a:buFont typeface="Wingdings" panose="05000000000000000000" pitchFamily="2" charset="2"/>
              <a:buChar char="§"/>
            </a:pPr>
            <a:r>
              <a:rPr lang="en-US" sz="2000" dirty="0" err="1">
                <a:solidFill>
                  <a:schemeClr val="bg1"/>
                </a:solidFill>
                <a:latin typeface="Times New Roman" panose="02020603050405020304" pitchFamily="18" charset="0"/>
                <a:cs typeface="Times New Roman" panose="02020603050405020304" pitchFamily="18" charset="0"/>
              </a:rPr>
              <a:t>Đối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với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ứng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quy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mô</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nhỏ</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không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nhiều</a:t>
            </a:r>
            <a:r>
              <a:rPr lang="en-US" sz="2000" dirty="0">
                <a:solidFill>
                  <a:schemeClr val="bg1"/>
                </a:solidFill>
                <a:latin typeface="Times New Roman" panose="02020603050405020304" pitchFamily="18" charset="0"/>
                <a:cs typeface="Times New Roman" panose="02020603050405020304" pitchFamily="18" charset="0"/>
              </a:rPr>
              <a:t> state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bạn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chỉ</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muốn</a:t>
            </a:r>
            <a:r>
              <a:rPr lang="en-US" sz="2000" dirty="0">
                <a:solidFill>
                  <a:schemeClr val="bg1"/>
                </a:solidFill>
                <a:latin typeface="Times New Roman" panose="02020603050405020304" pitchFamily="18" charset="0"/>
                <a:cs typeface="Times New Roman" panose="02020603050405020304" pitchFamily="18" charset="0"/>
              </a:rPr>
              <a:t> chia </a:t>
            </a:r>
            <a:r>
              <a:rPr lang="en-US" sz="2000" dirty="0" err="1">
                <a:solidFill>
                  <a:schemeClr val="bg1"/>
                </a:solidFill>
                <a:latin typeface="Times New Roman" panose="02020603050405020304" pitchFamily="18" charset="0"/>
                <a:cs typeface="Times New Roman" panose="02020603050405020304" pitchFamily="18" charset="0"/>
              </a:rPr>
              <a:t>sẻ</a:t>
            </a:r>
            <a:r>
              <a:rPr lang="en-US" sz="2000" dirty="0">
                <a:solidFill>
                  <a:schemeClr val="bg1"/>
                </a:solidFill>
                <a:latin typeface="Times New Roman" panose="02020603050405020304" pitchFamily="18" charset="0"/>
                <a:cs typeface="Times New Roman" panose="02020603050405020304" pitchFamily="18" charset="0"/>
              </a:rPr>
              <a:t> state </a:t>
            </a:r>
            <a:r>
              <a:rPr lang="en-US" sz="2000" dirty="0" err="1">
                <a:solidFill>
                  <a:schemeClr val="bg1"/>
                </a:solidFill>
                <a:latin typeface="Times New Roman" panose="02020603050405020304" pitchFamily="18" charset="0"/>
                <a:cs typeface="Times New Roman" panose="02020603050405020304" pitchFamily="18" charset="0"/>
              </a:rPr>
              <a:t>giữa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Component </a:t>
            </a:r>
            <a:r>
              <a:rPr lang="en-US" sz="2000" dirty="0" err="1">
                <a:solidFill>
                  <a:schemeClr val="bg1"/>
                </a:solidFill>
                <a:latin typeface="Times New Roman" panose="02020603050405020304" pitchFamily="18" charset="0"/>
                <a:cs typeface="Times New Roman" panose="02020603050405020304" pitchFamily="18" charset="0"/>
              </a:rPr>
              <a:t>thì</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bạn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hoàn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toàn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useContext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thay</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thế</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cho</a:t>
            </a:r>
            <a:r>
              <a:rPr lang="en-US" sz="2000" dirty="0">
                <a:solidFill>
                  <a:schemeClr val="bg1"/>
                </a:solidFill>
                <a:latin typeface="Times New Roman" panose="02020603050405020304" pitchFamily="18" charset="0"/>
                <a:cs typeface="Times New Roman" panose="02020603050405020304" pitchFamily="18" charset="0"/>
              </a:rPr>
              <a:t> Redux.</a:t>
            </a:r>
          </a:p>
          <a:p>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vi-VN" sz="2000" dirty="0" err="1">
                <a:solidFill>
                  <a:schemeClr val="bg1"/>
                </a:solidFill>
                <a:latin typeface="+mj-lt"/>
              </a:rPr>
              <a:t>Còn</a:t>
            </a:r>
            <a:r>
              <a:rPr lang="vi-VN" sz="2000" dirty="0">
                <a:solidFill>
                  <a:schemeClr val="bg1"/>
                </a:solidFill>
                <a:latin typeface="+mj-lt"/>
              </a:rPr>
              <a:t> </a:t>
            </a:r>
            <a:r>
              <a:rPr lang="vi-VN" sz="2000" dirty="0" err="1">
                <a:solidFill>
                  <a:schemeClr val="bg1"/>
                </a:solidFill>
                <a:latin typeface="+mj-lt"/>
              </a:rPr>
              <a:t>nếu</a:t>
            </a:r>
            <a:r>
              <a:rPr lang="vi-VN" sz="2000" dirty="0">
                <a:solidFill>
                  <a:schemeClr val="bg1"/>
                </a:solidFill>
                <a:latin typeface="+mj-lt"/>
              </a:rPr>
              <a:t> như </a:t>
            </a:r>
            <a:r>
              <a:rPr lang="en-US" sz="2000" dirty="0" err="1">
                <a:solidFill>
                  <a:schemeClr val="bg1"/>
                </a:solidFill>
                <a:latin typeface="+mj-lt"/>
              </a:rPr>
              <a:t>ứng</a:t>
            </a:r>
            <a:r>
              <a:rPr lang="en-US" sz="2000" dirty="0">
                <a:solidFill>
                  <a:schemeClr val="bg1"/>
                </a:solidFill>
                <a:latin typeface="+mj-lt"/>
              </a:rPr>
              <a:t> </a:t>
            </a:r>
            <a:r>
              <a:rPr lang="en-US" sz="2000" dirty="0" err="1">
                <a:solidFill>
                  <a:schemeClr val="bg1"/>
                </a:solidFill>
                <a:latin typeface="+mj-lt"/>
              </a:rPr>
              <a:t>dụng</a:t>
            </a:r>
            <a:r>
              <a:rPr lang="vi-VN" sz="2000" dirty="0">
                <a:solidFill>
                  <a:schemeClr val="bg1"/>
                </a:solidFill>
                <a:latin typeface="+mj-lt"/>
              </a:rPr>
              <a:t>  </a:t>
            </a:r>
            <a:r>
              <a:rPr lang="vi-VN" sz="2000" dirty="0" err="1">
                <a:solidFill>
                  <a:schemeClr val="bg1"/>
                </a:solidFill>
                <a:latin typeface="+mj-lt"/>
              </a:rPr>
              <a:t>cần</a:t>
            </a:r>
            <a:r>
              <a:rPr lang="vi-VN" sz="2000" dirty="0">
                <a:solidFill>
                  <a:schemeClr val="bg1"/>
                </a:solidFill>
                <a:latin typeface="+mj-lt"/>
              </a:rPr>
              <a:t> </a:t>
            </a:r>
            <a:r>
              <a:rPr lang="vi-VN" sz="2000" dirty="0" err="1">
                <a:solidFill>
                  <a:schemeClr val="bg1"/>
                </a:solidFill>
                <a:latin typeface="+mj-lt"/>
              </a:rPr>
              <a:t>phải</a:t>
            </a:r>
            <a:r>
              <a:rPr lang="vi-VN" sz="2000" dirty="0">
                <a:solidFill>
                  <a:schemeClr val="bg1"/>
                </a:solidFill>
                <a:latin typeface="+mj-lt"/>
              </a:rPr>
              <a:t> </a:t>
            </a:r>
            <a:r>
              <a:rPr lang="vi-VN" sz="2000" dirty="0" err="1">
                <a:solidFill>
                  <a:schemeClr val="bg1"/>
                </a:solidFill>
                <a:latin typeface="+mj-lt"/>
              </a:rPr>
              <a:t>xử</a:t>
            </a:r>
            <a:r>
              <a:rPr lang="vi-VN" sz="2000" dirty="0">
                <a:solidFill>
                  <a:schemeClr val="bg1"/>
                </a:solidFill>
                <a:latin typeface="+mj-lt"/>
              </a:rPr>
              <a:t> </a:t>
            </a:r>
            <a:r>
              <a:rPr lang="vi-VN" sz="2000" dirty="0" err="1">
                <a:solidFill>
                  <a:schemeClr val="bg1"/>
                </a:solidFill>
                <a:latin typeface="+mj-lt"/>
              </a:rPr>
              <a:t>lý</a:t>
            </a:r>
            <a:r>
              <a:rPr lang="vi-VN" sz="2000" dirty="0">
                <a:solidFill>
                  <a:schemeClr val="bg1"/>
                </a:solidFill>
                <a:latin typeface="+mj-lt"/>
              </a:rPr>
              <a:t> </a:t>
            </a:r>
            <a:r>
              <a:rPr lang="vi-VN" sz="2000" dirty="0" err="1">
                <a:solidFill>
                  <a:schemeClr val="bg1"/>
                </a:solidFill>
                <a:latin typeface="+mj-lt"/>
              </a:rPr>
              <a:t>nhiều</a:t>
            </a:r>
            <a:r>
              <a:rPr lang="vi-VN" sz="2000" dirty="0">
                <a:solidFill>
                  <a:schemeClr val="bg1"/>
                </a:solidFill>
                <a:latin typeface="+mj-lt"/>
              </a:rPr>
              <a:t> </a:t>
            </a:r>
            <a:r>
              <a:rPr lang="vi-VN" sz="2000" dirty="0" err="1">
                <a:solidFill>
                  <a:schemeClr val="bg1"/>
                </a:solidFill>
                <a:latin typeface="+mj-lt"/>
              </a:rPr>
              <a:t>logic</a:t>
            </a:r>
            <a:r>
              <a:rPr lang="vi-VN" sz="2000" dirty="0">
                <a:solidFill>
                  <a:schemeClr val="bg1"/>
                </a:solidFill>
                <a:latin typeface="+mj-lt"/>
              </a:rPr>
              <a:t> </a:t>
            </a:r>
            <a:r>
              <a:rPr lang="vi-VN" sz="2000" dirty="0" err="1">
                <a:solidFill>
                  <a:schemeClr val="bg1"/>
                </a:solidFill>
                <a:latin typeface="+mj-lt"/>
              </a:rPr>
              <a:t>phức</a:t>
            </a:r>
            <a:r>
              <a:rPr lang="vi-VN" sz="2000" dirty="0">
                <a:solidFill>
                  <a:schemeClr val="bg1"/>
                </a:solidFill>
                <a:latin typeface="+mj-lt"/>
              </a:rPr>
              <a:t> </a:t>
            </a:r>
            <a:r>
              <a:rPr lang="vi-VN" sz="2000" dirty="0" err="1">
                <a:solidFill>
                  <a:schemeClr val="bg1"/>
                </a:solidFill>
                <a:latin typeface="+mj-lt"/>
              </a:rPr>
              <a:t>tạp</a:t>
            </a:r>
            <a:r>
              <a:rPr lang="vi-VN" sz="2000" dirty="0">
                <a:solidFill>
                  <a:schemeClr val="bg1"/>
                </a:solidFill>
                <a:latin typeface="+mj-lt"/>
              </a:rPr>
              <a:t> </a:t>
            </a:r>
            <a:r>
              <a:rPr lang="vi-VN" sz="2000" dirty="0" err="1">
                <a:solidFill>
                  <a:schemeClr val="bg1"/>
                </a:solidFill>
                <a:latin typeface="+mj-lt"/>
              </a:rPr>
              <a:t>thì</a:t>
            </a:r>
            <a:r>
              <a:rPr lang="vi-VN" sz="2000" dirty="0">
                <a:solidFill>
                  <a:schemeClr val="bg1"/>
                </a:solidFill>
                <a:latin typeface="+mj-lt"/>
              </a:rPr>
              <a:t> </a:t>
            </a:r>
            <a:r>
              <a:rPr lang="vi-VN" sz="2000" dirty="0" err="1">
                <a:solidFill>
                  <a:schemeClr val="bg1"/>
                </a:solidFill>
                <a:latin typeface="+mj-lt"/>
              </a:rPr>
              <a:t>lúc</a:t>
            </a:r>
            <a:r>
              <a:rPr lang="vi-VN" sz="2000" dirty="0">
                <a:solidFill>
                  <a:schemeClr val="bg1"/>
                </a:solidFill>
                <a:latin typeface="+mj-lt"/>
              </a:rPr>
              <a:t> </a:t>
            </a:r>
            <a:r>
              <a:rPr lang="vi-VN" sz="2000" dirty="0" err="1">
                <a:solidFill>
                  <a:schemeClr val="bg1"/>
                </a:solidFill>
                <a:latin typeface="+mj-lt"/>
              </a:rPr>
              <a:t>này</a:t>
            </a:r>
            <a:r>
              <a:rPr lang="vi-VN" sz="2000" dirty="0">
                <a:solidFill>
                  <a:schemeClr val="bg1"/>
                </a:solidFill>
                <a:latin typeface="+mj-lt"/>
              </a:rPr>
              <a:t> </a:t>
            </a:r>
            <a:r>
              <a:rPr lang="vi-VN" sz="2000" dirty="0" err="1">
                <a:solidFill>
                  <a:schemeClr val="bg1"/>
                </a:solidFill>
                <a:latin typeface="+mj-lt"/>
              </a:rPr>
              <a:t>bạn</a:t>
            </a:r>
            <a:r>
              <a:rPr lang="vi-VN" sz="2000" dirty="0">
                <a:solidFill>
                  <a:schemeClr val="bg1"/>
                </a:solidFill>
                <a:latin typeface="+mj-lt"/>
              </a:rPr>
              <a:t> nên </a:t>
            </a:r>
            <a:r>
              <a:rPr lang="vi-VN" sz="2000" dirty="0" err="1">
                <a:solidFill>
                  <a:schemeClr val="bg1"/>
                </a:solidFill>
                <a:latin typeface="+mj-lt"/>
              </a:rPr>
              <a:t>dùng</a:t>
            </a:r>
            <a:r>
              <a:rPr lang="vi-VN" sz="2000" dirty="0">
                <a:solidFill>
                  <a:schemeClr val="bg1"/>
                </a:solidFill>
                <a:latin typeface="+mj-lt"/>
              </a:rPr>
              <a:t> </a:t>
            </a:r>
            <a:r>
              <a:rPr lang="vi-VN" sz="2000" dirty="0" err="1">
                <a:solidFill>
                  <a:schemeClr val="bg1"/>
                </a:solidFill>
                <a:latin typeface="+mj-lt"/>
              </a:rPr>
              <a:t>sagas</a:t>
            </a:r>
            <a:r>
              <a:rPr lang="vi-VN" sz="2000" dirty="0">
                <a:solidFill>
                  <a:schemeClr val="bg1"/>
                </a:solidFill>
                <a:latin typeface="+mj-lt"/>
              </a:rPr>
              <a:t> </a:t>
            </a:r>
            <a:r>
              <a:rPr lang="vi-VN" sz="2000" dirty="0" err="1">
                <a:solidFill>
                  <a:schemeClr val="bg1"/>
                </a:solidFill>
                <a:latin typeface="+mj-lt"/>
              </a:rPr>
              <a:t>hoặc</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middleware</a:t>
            </a:r>
            <a:r>
              <a:rPr lang="vi-VN" sz="2000" dirty="0">
                <a:solidFill>
                  <a:schemeClr val="bg1"/>
                </a:solidFill>
                <a:latin typeface="+mj-lt"/>
              </a:rPr>
              <a:t> </a:t>
            </a:r>
            <a:r>
              <a:rPr lang="vi-VN" sz="2000" dirty="0" err="1">
                <a:solidFill>
                  <a:schemeClr val="bg1"/>
                </a:solidFill>
                <a:latin typeface="+mj-lt"/>
              </a:rPr>
              <a:t>của</a:t>
            </a:r>
            <a:r>
              <a:rPr lang="vi-VN" sz="2000" dirty="0">
                <a:solidFill>
                  <a:schemeClr val="bg1"/>
                </a:solidFill>
                <a:latin typeface="+mj-lt"/>
              </a:rPr>
              <a:t> </a:t>
            </a:r>
            <a:r>
              <a:rPr lang="vi-VN" sz="2000" dirty="0" err="1">
                <a:solidFill>
                  <a:schemeClr val="bg1"/>
                </a:solidFill>
                <a:latin typeface="+mj-lt"/>
              </a:rPr>
              <a:t>Redux</a:t>
            </a:r>
            <a:r>
              <a:rPr lang="vi-VN" sz="2000" dirty="0">
                <a:solidFill>
                  <a:schemeClr val="bg1"/>
                </a:solidFill>
                <a:latin typeface="+mj-lt"/>
              </a:rPr>
              <a:t>. </a:t>
            </a:r>
            <a:r>
              <a:rPr lang="vi-VN" sz="2000" dirty="0" err="1">
                <a:solidFill>
                  <a:schemeClr val="bg1"/>
                </a:solidFill>
                <a:latin typeface="+mj-lt"/>
              </a:rPr>
              <a:t>Ngoài</a:t>
            </a:r>
            <a:r>
              <a:rPr lang="vi-VN" sz="2000" dirty="0">
                <a:solidFill>
                  <a:schemeClr val="bg1"/>
                </a:solidFill>
                <a:latin typeface="+mj-lt"/>
              </a:rPr>
              <a:t> ra </a:t>
            </a:r>
            <a:r>
              <a:rPr lang="vi-VN" sz="2000" dirty="0" err="1">
                <a:solidFill>
                  <a:schemeClr val="bg1"/>
                </a:solidFill>
                <a:latin typeface="+mj-lt"/>
              </a:rPr>
              <a:t>Redux</a:t>
            </a:r>
            <a:r>
              <a:rPr lang="vi-VN" sz="2000" dirty="0">
                <a:solidFill>
                  <a:schemeClr val="bg1"/>
                </a:solidFill>
                <a:latin typeface="+mj-lt"/>
              </a:rPr>
              <a:t> </a:t>
            </a:r>
            <a:r>
              <a:rPr lang="vi-VN" sz="2000" dirty="0" err="1">
                <a:solidFill>
                  <a:schemeClr val="bg1"/>
                </a:solidFill>
                <a:latin typeface="+mj-lt"/>
              </a:rPr>
              <a:t>còn</a:t>
            </a:r>
            <a:r>
              <a:rPr lang="vi-VN" sz="2000" dirty="0">
                <a:solidFill>
                  <a:schemeClr val="bg1"/>
                </a:solidFill>
                <a:latin typeface="+mj-lt"/>
              </a:rPr>
              <a:t> cung </a:t>
            </a:r>
            <a:r>
              <a:rPr lang="vi-VN" sz="2000" dirty="0" err="1">
                <a:solidFill>
                  <a:schemeClr val="bg1"/>
                </a:solidFill>
                <a:latin typeface="+mj-lt"/>
              </a:rPr>
              <a:t>cấp</a:t>
            </a:r>
            <a:r>
              <a:rPr lang="vi-VN" sz="2000" dirty="0">
                <a:solidFill>
                  <a:schemeClr val="bg1"/>
                </a:solidFill>
                <a:latin typeface="+mj-lt"/>
              </a:rPr>
              <a:t> cho </a:t>
            </a:r>
            <a:r>
              <a:rPr lang="vi-VN" sz="2000" dirty="0" err="1">
                <a:solidFill>
                  <a:schemeClr val="bg1"/>
                </a:solidFill>
                <a:latin typeface="+mj-lt"/>
              </a:rPr>
              <a:t>chúng</a:t>
            </a:r>
            <a:r>
              <a:rPr lang="vi-VN" sz="2000" dirty="0">
                <a:solidFill>
                  <a:schemeClr val="bg1"/>
                </a:solidFill>
                <a:latin typeface="+mj-lt"/>
              </a:rPr>
              <a:t> ta </a:t>
            </a:r>
            <a:r>
              <a:rPr lang="vi-VN" sz="2000" dirty="0" err="1">
                <a:solidFill>
                  <a:schemeClr val="bg1"/>
                </a:solidFill>
                <a:latin typeface="+mj-lt"/>
              </a:rPr>
              <a:t>một</a:t>
            </a:r>
            <a:r>
              <a:rPr lang="vi-VN" sz="2000" dirty="0">
                <a:solidFill>
                  <a:schemeClr val="bg1"/>
                </a:solidFill>
                <a:latin typeface="+mj-lt"/>
              </a:rPr>
              <a:t> </a:t>
            </a:r>
            <a:r>
              <a:rPr lang="vi-VN" sz="2000" dirty="0" err="1">
                <a:solidFill>
                  <a:schemeClr val="bg1"/>
                </a:solidFill>
                <a:latin typeface="+mj-lt"/>
              </a:rPr>
              <a:t>vài</a:t>
            </a:r>
            <a:r>
              <a:rPr lang="vi-VN" sz="2000" dirty="0">
                <a:solidFill>
                  <a:schemeClr val="bg1"/>
                </a:solidFill>
                <a:latin typeface="+mj-lt"/>
              </a:rPr>
              <a:t> </a:t>
            </a:r>
            <a:r>
              <a:rPr lang="vi-VN" sz="2000" dirty="0" err="1">
                <a:solidFill>
                  <a:schemeClr val="bg1"/>
                </a:solidFill>
                <a:latin typeface="+mj-lt"/>
              </a:rPr>
              <a:t>lợi</a:t>
            </a:r>
            <a:r>
              <a:rPr lang="vi-VN" sz="2000" dirty="0">
                <a:solidFill>
                  <a:schemeClr val="bg1"/>
                </a:solidFill>
                <a:latin typeface="+mj-lt"/>
              </a:rPr>
              <a:t> </a:t>
            </a:r>
            <a:r>
              <a:rPr lang="vi-VN" sz="2000" dirty="0" err="1">
                <a:solidFill>
                  <a:schemeClr val="bg1"/>
                </a:solidFill>
                <a:latin typeface="+mj-lt"/>
              </a:rPr>
              <a:t>thế</a:t>
            </a:r>
            <a:r>
              <a:rPr lang="vi-VN" sz="2000" dirty="0">
                <a:solidFill>
                  <a:schemeClr val="bg1"/>
                </a:solidFill>
                <a:latin typeface="+mj-lt"/>
              </a:rPr>
              <a:t> quan </a:t>
            </a:r>
            <a:r>
              <a:rPr lang="vi-VN" sz="2000" dirty="0" err="1">
                <a:solidFill>
                  <a:schemeClr val="bg1"/>
                </a:solidFill>
                <a:latin typeface="+mj-lt"/>
              </a:rPr>
              <a:t>trọng</a:t>
            </a:r>
            <a:r>
              <a:rPr lang="vi-VN" sz="2000" dirty="0">
                <a:solidFill>
                  <a:schemeClr val="bg1"/>
                </a:solidFill>
                <a:latin typeface="+mj-lt"/>
              </a:rPr>
              <a:t>:</a:t>
            </a:r>
            <a:endParaRPr lang="en-US" sz="2000" dirty="0">
              <a:solidFill>
                <a:schemeClr val="bg1"/>
              </a:solidFill>
              <a:latin typeface="+mj-lt"/>
            </a:endParaRPr>
          </a:p>
        </p:txBody>
      </p:sp>
      <p:sp>
        <p:nvSpPr>
          <p:cNvPr id="3" name="Rectangle 2">
            <a:extLst>
              <a:ext uri="{FF2B5EF4-FFF2-40B4-BE49-F238E27FC236}">
                <a16:creationId xmlns:a16="http://schemas.microsoft.com/office/drawing/2014/main" id="{FA6D4283-57AE-4BEA-9C27-C1566B05340B}"/>
              </a:ext>
            </a:extLst>
          </p:cNvPr>
          <p:cNvSpPr/>
          <p:nvPr/>
        </p:nvSpPr>
        <p:spPr>
          <a:xfrm>
            <a:off x="5059478" y="362787"/>
            <a:ext cx="6096000" cy="5570756"/>
          </a:xfrm>
          <a:prstGeom prst="rect">
            <a:avLst/>
          </a:prstGeom>
        </p:spPr>
        <p:txBody>
          <a:bodyPr>
            <a:spAutoFit/>
          </a:bodyPr>
          <a:lstStyle/>
          <a:p>
            <a:pPr marL="800100" lvl="1" indent="-342900" algn="just">
              <a:buFont typeface="Wingdings" panose="05000000000000000000" pitchFamily="2" charset="2"/>
              <a:buChar char="ü"/>
            </a:pPr>
            <a:r>
              <a:rPr lang="vi-VN" sz="2000" dirty="0" err="1">
                <a:solidFill>
                  <a:schemeClr val="bg1"/>
                </a:solidFill>
                <a:latin typeface="+mj-lt"/>
              </a:rPr>
              <a:t>Browser</a:t>
            </a:r>
            <a:r>
              <a:rPr lang="vi-VN" sz="2000" dirty="0">
                <a:solidFill>
                  <a:schemeClr val="bg1"/>
                </a:solidFill>
                <a:latin typeface="+mj-lt"/>
              </a:rPr>
              <a:t> </a:t>
            </a:r>
            <a:r>
              <a:rPr lang="vi-VN" sz="2000" dirty="0" err="1">
                <a:solidFill>
                  <a:schemeClr val="bg1"/>
                </a:solidFill>
                <a:latin typeface="+mj-lt"/>
              </a:rPr>
              <a:t>Tools</a:t>
            </a:r>
            <a:r>
              <a:rPr lang="vi-VN" sz="2000" dirty="0">
                <a:solidFill>
                  <a:schemeClr val="bg1"/>
                </a:solidFill>
                <a:latin typeface="+mj-lt"/>
              </a:rPr>
              <a:t>: </a:t>
            </a:r>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sử</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a:t>
            </a:r>
            <a:r>
              <a:rPr lang="vi-VN" sz="2000" dirty="0" err="1">
                <a:solidFill>
                  <a:schemeClr val="bg1"/>
                </a:solidFill>
                <a:latin typeface="+mj-lt"/>
              </a:rPr>
              <a:t>React</a:t>
            </a:r>
            <a:r>
              <a:rPr lang="vi-VN" sz="2000" dirty="0">
                <a:solidFill>
                  <a:schemeClr val="bg1"/>
                </a:solidFill>
                <a:latin typeface="+mj-lt"/>
              </a:rPr>
              <a:t> </a:t>
            </a:r>
            <a:r>
              <a:rPr lang="vi-VN" sz="2000" dirty="0" err="1">
                <a:solidFill>
                  <a:schemeClr val="bg1"/>
                </a:solidFill>
                <a:latin typeface="+mj-lt"/>
              </a:rPr>
              <a:t>Dev</a:t>
            </a:r>
            <a:r>
              <a:rPr lang="vi-VN" sz="2000" dirty="0">
                <a:solidFill>
                  <a:schemeClr val="bg1"/>
                </a:solidFill>
                <a:latin typeface="+mj-lt"/>
              </a:rPr>
              <a:t> </a:t>
            </a:r>
            <a:r>
              <a:rPr lang="vi-VN" sz="2000" dirty="0" err="1">
                <a:solidFill>
                  <a:schemeClr val="bg1"/>
                </a:solidFill>
                <a:latin typeface="+mj-lt"/>
              </a:rPr>
              <a:t>Tools</a:t>
            </a:r>
            <a:r>
              <a:rPr lang="vi-VN" sz="2000" dirty="0">
                <a:solidFill>
                  <a:schemeClr val="bg1"/>
                </a:solidFill>
                <a:latin typeface="+mj-lt"/>
              </a:rPr>
              <a:t> </a:t>
            </a:r>
            <a:r>
              <a:rPr lang="vi-VN" sz="2000" dirty="0" err="1">
                <a:solidFill>
                  <a:schemeClr val="bg1"/>
                </a:solidFill>
                <a:latin typeface="+mj-lt"/>
              </a:rPr>
              <a:t>để</a:t>
            </a:r>
            <a:r>
              <a:rPr lang="vi-VN" sz="2000" dirty="0">
                <a:solidFill>
                  <a:schemeClr val="bg1"/>
                </a:solidFill>
                <a:latin typeface="+mj-lt"/>
              </a:rPr>
              <a:t> </a:t>
            </a:r>
            <a:r>
              <a:rPr lang="vi-VN" sz="2000" dirty="0" err="1">
                <a:solidFill>
                  <a:schemeClr val="bg1"/>
                </a:solidFill>
                <a:latin typeface="+mj-lt"/>
              </a:rPr>
              <a:t>debug</a:t>
            </a:r>
            <a:r>
              <a:rPr lang="vi-VN" sz="2000" dirty="0">
                <a:solidFill>
                  <a:schemeClr val="bg1"/>
                </a:solidFill>
                <a:latin typeface="+mj-lt"/>
              </a:rPr>
              <a:t> </a:t>
            </a:r>
            <a:r>
              <a:rPr lang="vi-VN" sz="2000" dirty="0" err="1">
                <a:solidFill>
                  <a:schemeClr val="bg1"/>
                </a:solidFill>
                <a:latin typeface="+mj-lt"/>
              </a:rPr>
              <a:t>ứng</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a:t>
            </a:r>
            <a:r>
              <a:rPr lang="vi-VN" sz="2000" dirty="0" err="1">
                <a:solidFill>
                  <a:schemeClr val="bg1"/>
                </a:solidFill>
                <a:latin typeface="+mj-lt"/>
              </a:rPr>
              <a:t>của</a:t>
            </a:r>
            <a:r>
              <a:rPr lang="vi-VN" sz="2000" dirty="0">
                <a:solidFill>
                  <a:schemeClr val="bg1"/>
                </a:solidFill>
                <a:latin typeface="+mj-lt"/>
              </a:rPr>
              <a:t> </a:t>
            </a:r>
            <a:r>
              <a:rPr lang="vi-VN" sz="2000" dirty="0" err="1">
                <a:solidFill>
                  <a:schemeClr val="bg1"/>
                </a:solidFill>
                <a:latin typeface="+mj-lt"/>
              </a:rPr>
              <a:t>mình</a:t>
            </a:r>
            <a:r>
              <a:rPr lang="vi-VN" sz="2000" dirty="0">
                <a:solidFill>
                  <a:schemeClr val="bg1"/>
                </a:solidFill>
                <a:latin typeface="+mj-lt"/>
              </a:rPr>
              <a:t>. </a:t>
            </a:r>
            <a:r>
              <a:rPr lang="vi-VN" sz="2000" dirty="0" err="1">
                <a:solidFill>
                  <a:schemeClr val="bg1"/>
                </a:solidFill>
                <a:latin typeface="+mj-lt"/>
              </a:rPr>
              <a:t>Nó</a:t>
            </a:r>
            <a:r>
              <a:rPr lang="vi-VN" sz="2000" dirty="0">
                <a:solidFill>
                  <a:schemeClr val="bg1"/>
                </a:solidFill>
                <a:latin typeface="+mj-lt"/>
              </a:rPr>
              <a:t> cho </a:t>
            </a:r>
            <a:r>
              <a:rPr lang="vi-VN" sz="2000" dirty="0" err="1">
                <a:solidFill>
                  <a:schemeClr val="bg1"/>
                </a:solidFill>
                <a:latin typeface="+mj-lt"/>
              </a:rPr>
              <a:t>phép</a:t>
            </a:r>
            <a:r>
              <a:rPr lang="vi-VN" sz="2000" dirty="0">
                <a:solidFill>
                  <a:schemeClr val="bg1"/>
                </a:solidFill>
                <a:latin typeface="+mj-lt"/>
              </a:rPr>
              <a:t> </a:t>
            </a:r>
            <a:r>
              <a:rPr lang="vi-VN" sz="2000" dirty="0" err="1">
                <a:solidFill>
                  <a:schemeClr val="bg1"/>
                </a:solidFill>
                <a:latin typeface="+mj-lt"/>
              </a:rPr>
              <a:t>chúng</a:t>
            </a:r>
            <a:r>
              <a:rPr lang="vi-VN" sz="2000" dirty="0">
                <a:solidFill>
                  <a:schemeClr val="bg1"/>
                </a:solidFill>
                <a:latin typeface="+mj-lt"/>
              </a:rPr>
              <a:t> ta xem </a:t>
            </a:r>
            <a:r>
              <a:rPr lang="vi-VN" sz="2000" dirty="0" err="1">
                <a:solidFill>
                  <a:schemeClr val="bg1"/>
                </a:solidFill>
                <a:latin typeface="+mj-lt"/>
              </a:rPr>
              <a:t>lại</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dispatched</a:t>
            </a:r>
            <a:r>
              <a:rPr lang="vi-VN" sz="2000" dirty="0">
                <a:solidFill>
                  <a:schemeClr val="bg1"/>
                </a:solidFill>
                <a:latin typeface="+mj-lt"/>
              </a:rPr>
              <a:t> </a:t>
            </a:r>
            <a:r>
              <a:rPr lang="vi-VN" sz="2000" dirty="0" err="1">
                <a:solidFill>
                  <a:schemeClr val="bg1"/>
                </a:solidFill>
                <a:latin typeface="+mj-lt"/>
              </a:rPr>
              <a:t>actions</a:t>
            </a:r>
            <a:r>
              <a:rPr lang="vi-VN" sz="2000" dirty="0">
                <a:solidFill>
                  <a:schemeClr val="bg1"/>
                </a:solidFill>
                <a:latin typeface="+mj-lt"/>
              </a:rPr>
              <a:t>, </a:t>
            </a:r>
            <a:r>
              <a:rPr lang="vi-VN" sz="2000" dirty="0" err="1">
                <a:solidFill>
                  <a:schemeClr val="bg1"/>
                </a:solidFill>
                <a:latin typeface="+mj-lt"/>
              </a:rPr>
              <a:t>kiểm</a:t>
            </a:r>
            <a:r>
              <a:rPr lang="vi-VN" sz="2000" dirty="0">
                <a:solidFill>
                  <a:schemeClr val="bg1"/>
                </a:solidFill>
                <a:latin typeface="+mj-lt"/>
              </a:rPr>
              <a:t> tra </a:t>
            </a:r>
            <a:r>
              <a:rPr lang="vi-VN" sz="2000" dirty="0" err="1">
                <a:solidFill>
                  <a:schemeClr val="bg1"/>
                </a:solidFill>
                <a:latin typeface="+mj-lt"/>
              </a:rPr>
              <a:t>state</a:t>
            </a:r>
            <a:r>
              <a:rPr lang="vi-VN" sz="2000" dirty="0">
                <a:solidFill>
                  <a:schemeClr val="bg1"/>
                </a:solidFill>
                <a:latin typeface="+mj-lt"/>
              </a:rPr>
              <a:t> </a:t>
            </a:r>
            <a:r>
              <a:rPr lang="vi-VN" sz="2000" dirty="0" err="1">
                <a:solidFill>
                  <a:schemeClr val="bg1"/>
                </a:solidFill>
                <a:latin typeface="+mj-lt"/>
              </a:rPr>
              <a:t>và</a:t>
            </a:r>
            <a:r>
              <a:rPr lang="vi-VN" sz="2000" dirty="0">
                <a:solidFill>
                  <a:schemeClr val="bg1"/>
                </a:solidFill>
                <a:latin typeface="+mj-lt"/>
              </a:rPr>
              <a:t> </a:t>
            </a:r>
            <a:r>
              <a:rPr lang="vi-VN" sz="2000" dirty="0" err="1">
                <a:solidFill>
                  <a:schemeClr val="bg1"/>
                </a:solidFill>
                <a:latin typeface="+mj-lt"/>
              </a:rPr>
              <a:t>time</a:t>
            </a:r>
            <a:r>
              <a:rPr lang="vi-VN" sz="2000" dirty="0">
                <a:solidFill>
                  <a:schemeClr val="bg1"/>
                </a:solidFill>
                <a:latin typeface="+mj-lt"/>
              </a:rPr>
              <a:t> </a:t>
            </a:r>
            <a:r>
              <a:rPr lang="vi-VN" sz="2000" dirty="0" err="1">
                <a:solidFill>
                  <a:schemeClr val="bg1"/>
                </a:solidFill>
                <a:latin typeface="+mj-lt"/>
              </a:rPr>
              <a:t>travel</a:t>
            </a:r>
            <a:r>
              <a:rPr lang="vi-VN" sz="2000" dirty="0">
                <a:solidFill>
                  <a:schemeClr val="bg1"/>
                </a:solidFill>
                <a:latin typeface="+mj-lt"/>
              </a:rPr>
              <a:t>. </a:t>
            </a:r>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chuyển</a:t>
            </a:r>
            <a:r>
              <a:rPr lang="vi-VN" sz="2000" dirty="0">
                <a:solidFill>
                  <a:schemeClr val="bg1"/>
                </a:solidFill>
                <a:latin typeface="+mj-lt"/>
              </a:rPr>
              <a:t> </a:t>
            </a:r>
            <a:r>
              <a:rPr lang="vi-VN" sz="2000" dirty="0" err="1">
                <a:solidFill>
                  <a:schemeClr val="bg1"/>
                </a:solidFill>
                <a:latin typeface="+mj-lt"/>
              </a:rPr>
              <a:t>đổi</a:t>
            </a:r>
            <a:r>
              <a:rPr lang="vi-VN" sz="2000" dirty="0">
                <a:solidFill>
                  <a:schemeClr val="bg1"/>
                </a:solidFill>
                <a:latin typeface="+mj-lt"/>
              </a:rPr>
              <a:t> qua </a:t>
            </a:r>
            <a:r>
              <a:rPr lang="vi-VN" sz="2000" dirty="0" err="1">
                <a:solidFill>
                  <a:schemeClr val="bg1"/>
                </a:solidFill>
                <a:latin typeface="+mj-lt"/>
              </a:rPr>
              <a:t>lại</a:t>
            </a:r>
            <a:r>
              <a:rPr lang="vi-VN" sz="2000" dirty="0">
                <a:solidFill>
                  <a:schemeClr val="bg1"/>
                </a:solidFill>
                <a:latin typeface="+mj-lt"/>
              </a:rPr>
              <a:t> </a:t>
            </a:r>
            <a:r>
              <a:rPr lang="vi-VN" sz="2000" dirty="0" err="1">
                <a:solidFill>
                  <a:schemeClr val="bg1"/>
                </a:solidFill>
                <a:latin typeface="+mj-lt"/>
              </a:rPr>
              <a:t>lịch</a:t>
            </a:r>
            <a:r>
              <a:rPr lang="vi-VN" sz="2000" dirty="0">
                <a:solidFill>
                  <a:schemeClr val="bg1"/>
                </a:solidFill>
                <a:latin typeface="+mj-lt"/>
              </a:rPr>
              <a:t> </a:t>
            </a:r>
            <a:r>
              <a:rPr lang="vi-VN" sz="2000" dirty="0" err="1">
                <a:solidFill>
                  <a:schemeClr val="bg1"/>
                </a:solidFill>
                <a:latin typeface="+mj-lt"/>
              </a:rPr>
              <a:t>sử</a:t>
            </a:r>
            <a:r>
              <a:rPr lang="vi-VN" sz="2000" dirty="0">
                <a:solidFill>
                  <a:schemeClr val="bg1"/>
                </a:solidFill>
                <a:latin typeface="+mj-lt"/>
              </a:rPr>
              <a:t> </a:t>
            </a:r>
            <a:r>
              <a:rPr lang="vi-VN" sz="2000" dirty="0" err="1">
                <a:solidFill>
                  <a:schemeClr val="bg1"/>
                </a:solidFill>
                <a:latin typeface="+mj-lt"/>
              </a:rPr>
              <a:t>của</a:t>
            </a:r>
            <a:r>
              <a:rPr lang="vi-VN" sz="2000" dirty="0">
                <a:solidFill>
                  <a:schemeClr val="bg1"/>
                </a:solidFill>
                <a:latin typeface="+mj-lt"/>
              </a:rPr>
              <a:t> </a:t>
            </a:r>
            <a:r>
              <a:rPr lang="vi-VN" sz="2000" dirty="0" err="1">
                <a:solidFill>
                  <a:schemeClr val="bg1"/>
                </a:solidFill>
                <a:latin typeface="+mj-lt"/>
              </a:rPr>
              <a:t>action</a:t>
            </a:r>
            <a:r>
              <a:rPr lang="vi-VN" sz="2000" dirty="0">
                <a:solidFill>
                  <a:schemeClr val="bg1"/>
                </a:solidFill>
                <a:latin typeface="+mj-lt"/>
              </a:rPr>
              <a:t> </a:t>
            </a:r>
            <a:r>
              <a:rPr lang="vi-VN" sz="2000" dirty="0" err="1">
                <a:solidFill>
                  <a:schemeClr val="bg1"/>
                </a:solidFill>
                <a:latin typeface="+mj-lt"/>
              </a:rPr>
              <a:t>và</a:t>
            </a:r>
            <a:r>
              <a:rPr lang="vi-VN" sz="2000" dirty="0">
                <a:solidFill>
                  <a:schemeClr val="bg1"/>
                </a:solidFill>
                <a:latin typeface="+mj-lt"/>
              </a:rPr>
              <a:t> </a:t>
            </a:r>
            <a:r>
              <a:rPr lang="vi-VN" sz="2000" dirty="0" err="1">
                <a:solidFill>
                  <a:schemeClr val="bg1"/>
                </a:solidFill>
                <a:latin typeface="+mj-lt"/>
              </a:rPr>
              <a:t>kiểm</a:t>
            </a:r>
            <a:r>
              <a:rPr lang="vi-VN" sz="2000" dirty="0">
                <a:solidFill>
                  <a:schemeClr val="bg1"/>
                </a:solidFill>
                <a:latin typeface="+mj-lt"/>
              </a:rPr>
              <a:t> tra </a:t>
            </a:r>
            <a:r>
              <a:rPr lang="vi-VN" sz="2000" dirty="0" err="1">
                <a:solidFill>
                  <a:schemeClr val="bg1"/>
                </a:solidFill>
                <a:latin typeface="+mj-lt"/>
              </a:rPr>
              <a:t>state</a:t>
            </a:r>
            <a:r>
              <a:rPr lang="vi-VN" sz="2000" dirty="0">
                <a:solidFill>
                  <a:schemeClr val="bg1"/>
                </a:solidFill>
                <a:latin typeface="+mj-lt"/>
              </a:rPr>
              <a:t> trông như </a:t>
            </a:r>
            <a:r>
              <a:rPr lang="vi-VN" sz="2000" dirty="0" err="1">
                <a:solidFill>
                  <a:schemeClr val="bg1"/>
                </a:solidFill>
                <a:latin typeface="+mj-lt"/>
              </a:rPr>
              <a:t>thế</a:t>
            </a:r>
            <a:r>
              <a:rPr lang="vi-VN" sz="2000" dirty="0">
                <a:solidFill>
                  <a:schemeClr val="bg1"/>
                </a:solidFill>
                <a:latin typeface="+mj-lt"/>
              </a:rPr>
              <a:t> </a:t>
            </a:r>
            <a:r>
              <a:rPr lang="vi-VN" sz="2000" dirty="0" err="1">
                <a:solidFill>
                  <a:schemeClr val="bg1"/>
                </a:solidFill>
                <a:latin typeface="+mj-lt"/>
              </a:rPr>
              <a:t>nào</a:t>
            </a:r>
            <a:r>
              <a:rPr lang="vi-VN" sz="2000" dirty="0">
                <a:solidFill>
                  <a:schemeClr val="bg1"/>
                </a:solidFill>
                <a:latin typeface="+mj-lt"/>
              </a:rPr>
              <a:t> sau </a:t>
            </a:r>
            <a:r>
              <a:rPr lang="vi-VN" sz="2000" dirty="0" err="1">
                <a:solidFill>
                  <a:schemeClr val="bg1"/>
                </a:solidFill>
                <a:latin typeface="+mj-lt"/>
              </a:rPr>
              <a:t>mỗi</a:t>
            </a:r>
            <a:r>
              <a:rPr lang="vi-VN" sz="2000" dirty="0">
                <a:solidFill>
                  <a:schemeClr val="bg1"/>
                </a:solidFill>
                <a:latin typeface="+mj-lt"/>
              </a:rPr>
              <a:t> </a:t>
            </a:r>
            <a:r>
              <a:rPr lang="vi-VN" sz="2000" dirty="0" err="1">
                <a:solidFill>
                  <a:schemeClr val="bg1"/>
                </a:solidFill>
                <a:latin typeface="+mj-lt"/>
              </a:rPr>
              <a:t>dispatched</a:t>
            </a:r>
            <a:r>
              <a:rPr lang="vi-VN" sz="2000" dirty="0">
                <a:solidFill>
                  <a:schemeClr val="bg1"/>
                </a:solidFill>
                <a:latin typeface="+mj-lt"/>
              </a:rPr>
              <a:t> </a:t>
            </a:r>
            <a:r>
              <a:rPr lang="vi-VN" sz="2000" dirty="0" err="1">
                <a:solidFill>
                  <a:schemeClr val="bg1"/>
                </a:solidFill>
                <a:latin typeface="+mj-lt"/>
              </a:rPr>
              <a:t>action</a:t>
            </a:r>
            <a:r>
              <a:rPr lang="vi-VN" sz="2000" dirty="0">
                <a:solidFill>
                  <a:schemeClr val="bg1"/>
                </a:solidFill>
                <a:latin typeface="+mj-lt"/>
              </a:rPr>
              <a:t>.</a:t>
            </a:r>
            <a:endParaRPr lang="en-US" sz="2000" dirty="0">
              <a:solidFill>
                <a:schemeClr val="bg1"/>
              </a:solidFill>
              <a:latin typeface="+mj-lt"/>
            </a:endParaRPr>
          </a:p>
          <a:p>
            <a:pPr lvl="1" algn="just"/>
            <a:endParaRPr lang="en-US" sz="2000" dirty="0">
              <a:solidFill>
                <a:schemeClr val="bg1"/>
              </a:solidFill>
              <a:latin typeface="+mj-lt"/>
            </a:endParaRPr>
          </a:p>
          <a:p>
            <a:pPr marL="800100" lvl="1" indent="-342900" algn="just">
              <a:buFont typeface="Wingdings" panose="05000000000000000000" pitchFamily="2" charset="2"/>
              <a:buChar char="ü"/>
            </a:pPr>
            <a:r>
              <a:rPr lang="en-US" sz="2000" dirty="0">
                <a:solidFill>
                  <a:schemeClr val="bg1"/>
                </a:solidFill>
                <a:latin typeface="Times New Roman" panose="02020603050405020304" pitchFamily="18" charset="0"/>
                <a:cs typeface="Times New Roman" panose="02020603050405020304" pitchFamily="18" charset="0"/>
              </a:rPr>
              <a:t>Testing: Redux </a:t>
            </a:r>
            <a:r>
              <a:rPr lang="en-US" sz="2000" dirty="0" err="1">
                <a:solidFill>
                  <a:schemeClr val="bg1"/>
                </a:solidFill>
                <a:latin typeface="Times New Roman" panose="02020603050405020304" pitchFamily="18" charset="0"/>
                <a:cs typeface="Times New Roman" panose="02020603050405020304" pitchFamily="18" charset="0"/>
              </a:rPr>
              <a:t>dựa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trên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pure function </a:t>
            </a:r>
            <a:r>
              <a:rPr lang="en-US" sz="2000" dirty="0" err="1">
                <a:solidFill>
                  <a:schemeClr val="bg1"/>
                </a:solidFill>
                <a:latin typeface="Times New Roman" panose="02020603050405020304" pitchFamily="18" charset="0"/>
                <a:cs typeface="Times New Roman" panose="02020603050405020304" pitchFamily="18" charset="0"/>
              </a:rPr>
              <a:t>nên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dễ</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dàng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thực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hiện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kiểm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bài</a:t>
            </a:r>
            <a:r>
              <a:rPr lang="en-US" sz="2000" dirty="0">
                <a:solidFill>
                  <a:schemeClr val="bg1"/>
                </a:solidFill>
                <a:latin typeface="Times New Roman" panose="02020603050405020304" pitchFamily="18" charset="0"/>
                <a:cs typeface="Times New Roman" panose="02020603050405020304" pitchFamily="18" charset="0"/>
              </a:rPr>
              <a:t> test </a:t>
            </a:r>
            <a:r>
              <a:rPr lang="en-US" sz="2000" dirty="0" err="1">
                <a:solidFill>
                  <a:schemeClr val="bg1"/>
                </a:solidFill>
                <a:latin typeface="Times New Roman" panose="02020603050405020304" pitchFamily="18" charset="0"/>
                <a:cs typeface="Times New Roman" panose="02020603050405020304" pitchFamily="18" charset="0"/>
              </a:rPr>
              <a:t>đều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tập</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trung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vào</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việc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kiểm</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tra</a:t>
            </a:r>
            <a:r>
              <a:rPr lang="en-US" sz="2000" dirty="0">
                <a:solidFill>
                  <a:schemeClr val="bg1"/>
                </a:solidFill>
                <a:latin typeface="Times New Roman" panose="02020603050405020304" pitchFamily="18" charset="0"/>
                <a:cs typeface="Times New Roman" panose="02020603050405020304" pitchFamily="18" charset="0"/>
              </a:rPr>
              <a:t> outputs </a:t>
            </a:r>
            <a:r>
              <a:rPr lang="en-US" sz="2000" dirty="0" err="1">
                <a:solidFill>
                  <a:schemeClr val="bg1"/>
                </a:solidFill>
                <a:latin typeface="Times New Roman" panose="02020603050405020304" pitchFamily="18" charset="0"/>
                <a:cs typeface="Times New Roman" panose="02020603050405020304" pitchFamily="18" charset="0"/>
              </a:rPr>
              <a:t>dựa</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trên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inputs </a:t>
            </a:r>
            <a:r>
              <a:rPr lang="en-US" sz="2000" dirty="0" err="1">
                <a:solidFill>
                  <a:schemeClr val="bg1"/>
                </a:solidFill>
                <a:latin typeface="Times New Roman" panose="02020603050405020304" pitchFamily="18" charset="0"/>
                <a:cs typeface="Times New Roman" panose="02020603050405020304" pitchFamily="18" charset="0"/>
              </a:rPr>
              <a:t>đã</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cho</a:t>
            </a:r>
            <a:r>
              <a:rPr lang="en-US" dirty="0"/>
              <a:t>.</a:t>
            </a:r>
          </a:p>
          <a:p>
            <a:pPr marL="800100" lvl="1" indent="-342900" algn="just">
              <a:buFont typeface="Wingdings" panose="05000000000000000000" pitchFamily="2" charset="2"/>
              <a:buChar char="ü"/>
            </a:pPr>
            <a:endParaRPr lang="en-US" dirty="0"/>
          </a:p>
          <a:p>
            <a:pPr marL="800100" lvl="1" indent="-342900" algn="just">
              <a:buFont typeface="Wingdings" panose="05000000000000000000" pitchFamily="2" charset="2"/>
              <a:buChar char="ü"/>
            </a:pPr>
            <a:r>
              <a:rPr lang="vi-VN" sz="2000" dirty="0" err="1">
                <a:solidFill>
                  <a:schemeClr val="bg1"/>
                </a:solidFill>
                <a:latin typeface="+mj-lt"/>
              </a:rPr>
              <a:t>Patterns</a:t>
            </a:r>
            <a:r>
              <a:rPr lang="vi-VN" sz="2000" dirty="0">
                <a:solidFill>
                  <a:schemeClr val="bg1"/>
                </a:solidFill>
                <a:latin typeface="+mj-lt"/>
              </a:rPr>
              <a:t> </a:t>
            </a:r>
            <a:r>
              <a:rPr lang="vi-VN" sz="2000" dirty="0" err="1">
                <a:solidFill>
                  <a:schemeClr val="bg1"/>
                </a:solidFill>
                <a:latin typeface="+mj-lt"/>
              </a:rPr>
              <a:t>và</a:t>
            </a:r>
            <a:r>
              <a:rPr lang="vi-VN" sz="2000" dirty="0">
                <a:solidFill>
                  <a:schemeClr val="bg1"/>
                </a:solidFill>
                <a:latin typeface="+mj-lt"/>
              </a:rPr>
              <a:t> </a:t>
            </a:r>
            <a:r>
              <a:rPr lang="vi-VN" sz="2000" dirty="0" err="1">
                <a:solidFill>
                  <a:schemeClr val="bg1"/>
                </a:solidFill>
                <a:latin typeface="+mj-lt"/>
              </a:rPr>
              <a:t>tổ</a:t>
            </a:r>
            <a:r>
              <a:rPr lang="vi-VN" sz="2000" dirty="0">
                <a:solidFill>
                  <a:schemeClr val="bg1"/>
                </a:solidFill>
                <a:latin typeface="+mj-lt"/>
              </a:rPr>
              <a:t> </a:t>
            </a:r>
            <a:r>
              <a:rPr lang="vi-VN" sz="2000" dirty="0" err="1">
                <a:solidFill>
                  <a:schemeClr val="bg1"/>
                </a:solidFill>
                <a:latin typeface="+mj-lt"/>
              </a:rPr>
              <a:t>chức</a:t>
            </a:r>
            <a:r>
              <a:rPr lang="vi-VN" sz="2000" dirty="0">
                <a:solidFill>
                  <a:schemeClr val="bg1"/>
                </a:solidFill>
                <a:latin typeface="+mj-lt"/>
              </a:rPr>
              <a:t> </a:t>
            </a:r>
            <a:r>
              <a:rPr lang="vi-VN" sz="2000" dirty="0" err="1">
                <a:solidFill>
                  <a:schemeClr val="bg1"/>
                </a:solidFill>
                <a:latin typeface="+mj-lt"/>
              </a:rPr>
              <a:t>code</a:t>
            </a:r>
            <a:r>
              <a:rPr lang="vi-VN" sz="2000" dirty="0">
                <a:solidFill>
                  <a:schemeClr val="bg1"/>
                </a:solidFill>
                <a:latin typeface="+mj-lt"/>
              </a:rPr>
              <a:t>: </a:t>
            </a:r>
            <a:r>
              <a:rPr lang="vi-VN" sz="2000" dirty="0" err="1">
                <a:solidFill>
                  <a:schemeClr val="bg1"/>
                </a:solidFill>
                <a:latin typeface="+mj-lt"/>
              </a:rPr>
              <a:t>Redux</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nghiên </a:t>
            </a:r>
            <a:r>
              <a:rPr lang="vi-VN" sz="2000" dirty="0" err="1">
                <a:solidFill>
                  <a:schemeClr val="bg1"/>
                </a:solidFill>
                <a:latin typeface="+mj-lt"/>
              </a:rPr>
              <a:t>cứu</a:t>
            </a:r>
            <a:r>
              <a:rPr lang="vi-VN" sz="2000" dirty="0">
                <a:solidFill>
                  <a:schemeClr val="bg1"/>
                </a:solidFill>
                <a:latin typeface="+mj-lt"/>
              </a:rPr>
              <a:t> </a:t>
            </a:r>
            <a:r>
              <a:rPr lang="vi-VN" sz="2000" dirty="0" err="1">
                <a:solidFill>
                  <a:schemeClr val="bg1"/>
                </a:solidFill>
                <a:latin typeface="+mj-lt"/>
              </a:rPr>
              <a:t>kỹ</a:t>
            </a:r>
            <a:r>
              <a:rPr lang="vi-VN" sz="2000" dirty="0">
                <a:solidFill>
                  <a:schemeClr val="bg1"/>
                </a:solidFill>
                <a:latin typeface="+mj-lt"/>
              </a:rPr>
              <a:t> </a:t>
            </a:r>
            <a:r>
              <a:rPr lang="vi-VN" sz="2000" dirty="0" err="1">
                <a:solidFill>
                  <a:schemeClr val="bg1"/>
                </a:solidFill>
                <a:latin typeface="+mj-lt"/>
              </a:rPr>
              <a:t>lưỡng</a:t>
            </a:r>
            <a:r>
              <a:rPr lang="vi-VN" sz="2000" dirty="0">
                <a:solidFill>
                  <a:schemeClr val="bg1"/>
                </a:solidFill>
                <a:latin typeface="+mj-lt"/>
              </a:rPr>
              <a:t> </a:t>
            </a:r>
            <a:r>
              <a:rPr lang="vi-VN" sz="2000" dirty="0" err="1">
                <a:solidFill>
                  <a:schemeClr val="bg1"/>
                </a:solidFill>
                <a:latin typeface="+mj-lt"/>
              </a:rPr>
              <a:t>và</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công </a:t>
            </a:r>
            <a:r>
              <a:rPr lang="vi-VN" sz="2000" dirty="0" err="1">
                <a:solidFill>
                  <a:schemeClr val="bg1"/>
                </a:solidFill>
                <a:latin typeface="+mj-lt"/>
              </a:rPr>
              <a:t>thức</a:t>
            </a:r>
            <a:r>
              <a:rPr lang="vi-VN" sz="2000" dirty="0">
                <a:solidFill>
                  <a:schemeClr val="bg1"/>
                </a:solidFill>
                <a:latin typeface="+mj-lt"/>
              </a:rPr>
              <a:t> cho </a:t>
            </a:r>
            <a:r>
              <a:rPr lang="vi-VN" sz="2000" dirty="0" err="1">
                <a:solidFill>
                  <a:schemeClr val="bg1"/>
                </a:solidFill>
                <a:latin typeface="+mj-lt"/>
              </a:rPr>
              <a:t>hầu</a:t>
            </a:r>
            <a:r>
              <a:rPr lang="vi-VN" sz="2000" dirty="0">
                <a:solidFill>
                  <a:schemeClr val="bg1"/>
                </a:solidFill>
                <a:latin typeface="+mj-lt"/>
              </a:rPr>
              <a:t> </a:t>
            </a:r>
            <a:r>
              <a:rPr lang="vi-VN" sz="2000" dirty="0" err="1">
                <a:solidFill>
                  <a:schemeClr val="bg1"/>
                </a:solidFill>
                <a:latin typeface="+mj-lt"/>
              </a:rPr>
              <a:t>hết</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vấn</a:t>
            </a:r>
            <a:r>
              <a:rPr lang="vi-VN" sz="2000" dirty="0">
                <a:solidFill>
                  <a:schemeClr val="bg1"/>
                </a:solidFill>
                <a:latin typeface="+mj-lt"/>
              </a:rPr>
              <a:t> </a:t>
            </a:r>
            <a:r>
              <a:rPr lang="vi-VN" sz="2000" dirty="0" err="1">
                <a:solidFill>
                  <a:schemeClr val="bg1"/>
                </a:solidFill>
                <a:latin typeface="+mj-lt"/>
              </a:rPr>
              <a:t>đề</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phương </a:t>
            </a:r>
            <a:r>
              <a:rPr lang="vi-VN" sz="2000" dirty="0" err="1">
                <a:solidFill>
                  <a:schemeClr val="bg1"/>
                </a:solidFill>
                <a:latin typeface="+mj-lt"/>
              </a:rPr>
              <a:t>pháp</a:t>
            </a:r>
            <a:r>
              <a:rPr lang="vi-VN" sz="2000" dirty="0">
                <a:solidFill>
                  <a:schemeClr val="bg1"/>
                </a:solidFill>
                <a:latin typeface="+mj-lt"/>
              </a:rPr>
              <a:t> </a:t>
            </a:r>
            <a:r>
              <a:rPr lang="vi-VN" sz="2000" dirty="0" err="1">
                <a:solidFill>
                  <a:schemeClr val="bg1"/>
                </a:solidFill>
                <a:latin typeface="+mj-lt"/>
              </a:rPr>
              <a:t>gọi</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Ducks</a:t>
            </a:r>
            <a:r>
              <a:rPr lang="vi-VN" sz="2000" dirty="0">
                <a:solidFill>
                  <a:schemeClr val="bg1"/>
                </a:solidFill>
                <a:latin typeface="+mj-lt"/>
              </a:rPr>
              <a:t> </a:t>
            </a:r>
            <a:r>
              <a:rPr lang="vi-VN" sz="2000" dirty="0" err="1">
                <a:solidFill>
                  <a:schemeClr val="bg1"/>
                </a:solidFill>
                <a:latin typeface="+mj-lt"/>
              </a:rPr>
              <a:t>mà</a:t>
            </a:r>
            <a:r>
              <a:rPr lang="vi-VN" sz="2000" dirty="0">
                <a:solidFill>
                  <a:schemeClr val="bg1"/>
                </a:solidFill>
                <a:latin typeface="+mj-lt"/>
              </a:rPr>
              <a:t> </a:t>
            </a:r>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sử</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a:t>
            </a:r>
            <a:r>
              <a:rPr lang="vi-VN" sz="2000" dirty="0" err="1">
                <a:solidFill>
                  <a:schemeClr val="bg1"/>
                </a:solidFill>
                <a:latin typeface="+mj-lt"/>
              </a:rPr>
              <a:t>để</a:t>
            </a:r>
            <a:r>
              <a:rPr lang="vi-VN" sz="2000" dirty="0">
                <a:solidFill>
                  <a:schemeClr val="bg1"/>
                </a:solidFill>
                <a:latin typeface="+mj-lt"/>
              </a:rPr>
              <a:t> </a:t>
            </a:r>
            <a:r>
              <a:rPr lang="vi-VN" sz="2000" dirty="0" err="1">
                <a:solidFill>
                  <a:schemeClr val="bg1"/>
                </a:solidFill>
                <a:latin typeface="+mj-lt"/>
              </a:rPr>
              <a:t>tổ</a:t>
            </a:r>
            <a:r>
              <a:rPr lang="vi-VN" sz="2000" dirty="0">
                <a:solidFill>
                  <a:schemeClr val="bg1"/>
                </a:solidFill>
                <a:latin typeface="+mj-lt"/>
              </a:rPr>
              <a:t> </a:t>
            </a:r>
            <a:r>
              <a:rPr lang="vi-VN" sz="2000" dirty="0" err="1">
                <a:solidFill>
                  <a:schemeClr val="bg1"/>
                </a:solidFill>
                <a:latin typeface="+mj-lt"/>
              </a:rPr>
              <a:t>chức</a:t>
            </a:r>
            <a:r>
              <a:rPr lang="vi-VN" sz="2000" dirty="0">
                <a:solidFill>
                  <a:schemeClr val="bg1"/>
                </a:solidFill>
                <a:latin typeface="+mj-lt"/>
              </a:rPr>
              <a:t> </a:t>
            </a:r>
            <a:r>
              <a:rPr lang="vi-VN" sz="2000" dirty="0" err="1">
                <a:solidFill>
                  <a:schemeClr val="bg1"/>
                </a:solidFill>
                <a:latin typeface="+mj-lt"/>
              </a:rPr>
              <a:t>code</a:t>
            </a:r>
            <a:r>
              <a:rPr lang="vi-VN" sz="2000" dirty="0">
                <a:solidFill>
                  <a:schemeClr val="bg1"/>
                </a:solidFill>
                <a:latin typeface="+mj-lt"/>
              </a:rPr>
              <a:t> </a:t>
            </a:r>
            <a:r>
              <a:rPr lang="vi-VN" sz="2000" dirty="0" err="1">
                <a:solidFill>
                  <a:schemeClr val="bg1"/>
                </a:solidFill>
                <a:latin typeface="+mj-lt"/>
              </a:rPr>
              <a:t>Redux</a:t>
            </a:r>
            <a:r>
              <a:rPr lang="vi-VN" sz="2000" dirty="0">
                <a:solidFill>
                  <a:schemeClr val="bg1"/>
                </a:solidFill>
                <a:latin typeface="+mj-lt"/>
              </a:rPr>
              <a:t>.</a:t>
            </a:r>
          </a:p>
          <a:p>
            <a:pPr marL="800100" lvl="1" indent="-342900" algn="just">
              <a:buFont typeface="Wingdings" panose="05000000000000000000" pitchFamily="2" charset="2"/>
              <a:buChar char="ü"/>
            </a:pPr>
            <a:endParaRPr lang="en-US" dirty="0"/>
          </a:p>
          <a:p>
            <a:pPr marL="800100" lvl="1" indent="-342900" algn="just">
              <a:buFont typeface="Wingdings" panose="05000000000000000000" pitchFamily="2" charset="2"/>
              <a:buChar char="ü"/>
            </a:pPr>
            <a:endParaRPr lang="vi-VN" sz="2000" b="0" i="0" dirty="0">
              <a:solidFill>
                <a:schemeClr val="bg1"/>
              </a:solidFill>
              <a:effectLst/>
              <a:latin typeface="+mj-lt"/>
            </a:endParaRPr>
          </a:p>
        </p:txBody>
      </p:sp>
    </p:spTree>
    <p:extLst>
      <p:ext uri="{BB962C8B-B14F-4D97-AF65-F5344CB8AC3E}">
        <p14:creationId xmlns:p14="http://schemas.microsoft.com/office/powerpoint/2010/main" val="2629712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0"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3852894" y="291156"/>
            <a:ext cx="4128030" cy="400110"/>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Render Props Pattern ?</a:t>
            </a:r>
          </a:p>
        </p:txBody>
      </p:sp>
      <p:sp>
        <p:nvSpPr>
          <p:cNvPr id="3" name="Rectangle 2">
            <a:extLst>
              <a:ext uri="{FF2B5EF4-FFF2-40B4-BE49-F238E27FC236}">
                <a16:creationId xmlns:a16="http://schemas.microsoft.com/office/drawing/2014/main" id="{FA6D4283-57AE-4BEA-9C27-C1566B05340B}"/>
              </a:ext>
            </a:extLst>
          </p:cNvPr>
          <p:cNvSpPr/>
          <p:nvPr/>
        </p:nvSpPr>
        <p:spPr>
          <a:xfrm>
            <a:off x="5059478" y="362787"/>
            <a:ext cx="6096000" cy="677108"/>
          </a:xfrm>
          <a:prstGeom prst="rect">
            <a:avLst/>
          </a:prstGeom>
        </p:spPr>
        <p:txBody>
          <a:bodyPr>
            <a:spAutoFit/>
          </a:bodyPr>
          <a:lstStyle/>
          <a:p>
            <a:pPr lvl="1" algn="just"/>
            <a:endParaRPr lang="en-US" dirty="0"/>
          </a:p>
          <a:p>
            <a:pPr marL="800100" lvl="1" indent="-342900" algn="just">
              <a:buFont typeface="Wingdings" panose="05000000000000000000" pitchFamily="2" charset="2"/>
              <a:buChar char="ü"/>
            </a:pPr>
            <a:endParaRPr lang="vi-VN" sz="2000" b="0" i="0" dirty="0">
              <a:solidFill>
                <a:schemeClr val="bg1"/>
              </a:solidFill>
              <a:effectLst/>
              <a:latin typeface="+mj-lt"/>
            </a:endParaRPr>
          </a:p>
        </p:txBody>
      </p:sp>
      <p:sp>
        <p:nvSpPr>
          <p:cNvPr id="7" name="Rectangle 6">
            <a:extLst>
              <a:ext uri="{FF2B5EF4-FFF2-40B4-BE49-F238E27FC236}">
                <a16:creationId xmlns:a16="http://schemas.microsoft.com/office/drawing/2014/main" id="{CC82B310-3922-2D08-1EC5-8BF5652ADC6E}"/>
              </a:ext>
            </a:extLst>
          </p:cNvPr>
          <p:cNvSpPr/>
          <p:nvPr/>
        </p:nvSpPr>
        <p:spPr>
          <a:xfrm>
            <a:off x="758489" y="874346"/>
            <a:ext cx="10316840" cy="2492990"/>
          </a:xfrm>
          <a:prstGeom prst="rect">
            <a:avLst/>
          </a:prstGeom>
        </p:spPr>
        <p:txBody>
          <a:bodyPr wrap="square">
            <a:spAutoFit/>
          </a:bodyPr>
          <a:lstStyle/>
          <a:p>
            <a:pPr marL="342900" indent="-342900">
              <a:buFont typeface="Arial" panose="020B0604020202020204" pitchFamily="34" charset="0"/>
              <a:buChar char="•"/>
            </a:pPr>
            <a:r>
              <a:rPr lang="vi-VN" sz="1600" b="1" i="0" dirty="0">
                <a:solidFill>
                  <a:schemeClr val="bg1"/>
                </a:solidFill>
                <a:effectLst/>
                <a:latin typeface="+mj-lt"/>
              </a:rPr>
              <a:t>Render props</a:t>
            </a:r>
            <a:r>
              <a:rPr lang="vi-VN" sz="1600" b="0" i="0" dirty="0">
                <a:solidFill>
                  <a:schemeClr val="bg1"/>
                </a:solidFill>
                <a:effectLst/>
                <a:latin typeface="+mj-lt"/>
              </a:rPr>
              <a:t> trong React là một kỹ thuật để tái sử dụng các đoạn mã, có mục đích tương tự với phương pháp sử dụng Higher Order Component, giúp chúng ta sử dụng lại logic trên nhiều component.</a:t>
            </a:r>
            <a:endParaRPr lang="en-US" sz="1600" b="0" i="0" dirty="0">
              <a:solidFill>
                <a:schemeClr val="bg1"/>
              </a:solidFill>
              <a:effectLst/>
              <a:latin typeface="+mj-lt"/>
            </a:endParaRPr>
          </a:p>
          <a:p>
            <a:pPr marL="342900" indent="-342900">
              <a:buFont typeface="Arial" panose="020B0604020202020204" pitchFamily="34" charset="0"/>
              <a:buChar char="•"/>
            </a:pPr>
            <a:endParaRPr lang="en-US" sz="1600" dirty="0">
              <a:solidFill>
                <a:schemeClr val="bg1"/>
              </a:solidFill>
              <a:latin typeface="+mj-lt"/>
              <a:cs typeface="Arial" panose="020B0604020202020204" pitchFamily="34" charset="0"/>
            </a:endParaRPr>
          </a:p>
          <a:p>
            <a:pPr marL="342900" indent="-342900">
              <a:buFont typeface="Arial" panose="020B0604020202020204" pitchFamily="34" charset="0"/>
              <a:buChar char="•"/>
            </a:pPr>
            <a:r>
              <a:rPr lang="vi-VN" sz="1600" b="0" i="0" dirty="0">
                <a:solidFill>
                  <a:schemeClr val="bg1"/>
                </a:solidFill>
                <a:effectLst/>
                <a:latin typeface="+mj-lt"/>
              </a:rPr>
              <a:t>Nó thực hiện bằng cách </a:t>
            </a:r>
            <a:r>
              <a:rPr lang="vi-VN" sz="1600" b="0" i="1" dirty="0">
                <a:solidFill>
                  <a:schemeClr val="bg1"/>
                </a:solidFill>
                <a:effectLst/>
                <a:latin typeface="+mj-lt"/>
              </a:rPr>
              <a:t>truyền vào component một props có value như là một function</a:t>
            </a:r>
            <a:r>
              <a:rPr lang="vi-VN" sz="1600" b="0" i="0" dirty="0">
                <a:solidFill>
                  <a:schemeClr val="bg1"/>
                </a:solidFill>
                <a:effectLst/>
                <a:latin typeface="+mj-lt"/>
              </a:rPr>
              <a:t>. </a:t>
            </a:r>
            <a:r>
              <a:rPr lang="vi-VN" sz="1600" b="1" i="0" dirty="0">
                <a:solidFill>
                  <a:schemeClr val="bg1"/>
                </a:solidFill>
                <a:effectLst/>
                <a:latin typeface="+mj-lt"/>
              </a:rPr>
              <a:t>Render props</a:t>
            </a:r>
            <a:r>
              <a:rPr lang="vi-VN" sz="1600" b="0" i="0" dirty="0">
                <a:solidFill>
                  <a:schemeClr val="bg1"/>
                </a:solidFill>
                <a:effectLst/>
                <a:latin typeface="+mj-lt"/>
              </a:rPr>
              <a:t> được sử dụng trong rất nhiều các module nổi tiếng trong hệ sinh thái của react, bao gồm cả </a:t>
            </a:r>
            <a:r>
              <a:rPr lang="vi-VN" sz="1600" b="0" i="1" dirty="0">
                <a:solidFill>
                  <a:schemeClr val="bg1"/>
                </a:solidFill>
                <a:effectLst/>
                <a:latin typeface="+mj-lt"/>
              </a:rPr>
              <a:t>react-router</a:t>
            </a:r>
            <a:r>
              <a:rPr lang="vi-VN" sz="1600" b="0" i="0" dirty="0">
                <a:solidFill>
                  <a:schemeClr val="bg1"/>
                </a:solidFill>
                <a:effectLst/>
                <a:latin typeface="+mj-lt"/>
              </a:rPr>
              <a:t>. Chúng ta sẽ đi vào cách triển khai sau đó làm một vài ví dụ nhỏ để hiểu rõ hơn.</a:t>
            </a:r>
            <a:endParaRPr lang="en-US" sz="1600" b="0" i="0" dirty="0">
              <a:solidFill>
                <a:schemeClr val="bg1"/>
              </a:solidFill>
              <a:effectLst/>
              <a:latin typeface="+mj-lt"/>
            </a:endParaRPr>
          </a:p>
          <a:p>
            <a:endParaRPr lang="en-US" sz="2000" b="0" i="0" dirty="0">
              <a:solidFill>
                <a:schemeClr val="bg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2000" b="0" i="0" dirty="0">
                <a:solidFill>
                  <a:schemeClr val="bg1"/>
                </a:solidFill>
                <a:effectLst/>
                <a:latin typeface="Times New Roman" panose="02020603050405020304" pitchFamily="18" charset="0"/>
                <a:cs typeface="Times New Roman" panose="02020603050405020304" pitchFamily="18" charset="0"/>
              </a:rPr>
              <a:t>Để sử dụng kỹ thuật render props. Trước tiên, chúng ta sẽ truyền vào component 1 props là một function, và lúc này chúng ta sẽ nhận được giá trị trả về.</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7750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0"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3852894" y="291156"/>
            <a:ext cx="4128030" cy="400110"/>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Render Props Pattern ?</a:t>
            </a:r>
          </a:p>
        </p:txBody>
      </p:sp>
      <p:sp>
        <p:nvSpPr>
          <p:cNvPr id="3" name="Rectangle 2">
            <a:extLst>
              <a:ext uri="{FF2B5EF4-FFF2-40B4-BE49-F238E27FC236}">
                <a16:creationId xmlns:a16="http://schemas.microsoft.com/office/drawing/2014/main" id="{FA6D4283-57AE-4BEA-9C27-C1566B05340B}"/>
              </a:ext>
            </a:extLst>
          </p:cNvPr>
          <p:cNvSpPr/>
          <p:nvPr/>
        </p:nvSpPr>
        <p:spPr>
          <a:xfrm>
            <a:off x="5059478" y="362787"/>
            <a:ext cx="6096000" cy="677108"/>
          </a:xfrm>
          <a:prstGeom prst="rect">
            <a:avLst/>
          </a:prstGeom>
        </p:spPr>
        <p:txBody>
          <a:bodyPr>
            <a:spAutoFit/>
          </a:bodyPr>
          <a:lstStyle/>
          <a:p>
            <a:pPr lvl="1" algn="just"/>
            <a:endParaRPr lang="en-US" dirty="0"/>
          </a:p>
          <a:p>
            <a:pPr marL="800100" lvl="1" indent="-342900" algn="just">
              <a:buFont typeface="Wingdings" panose="05000000000000000000" pitchFamily="2" charset="2"/>
              <a:buChar char="ü"/>
            </a:pPr>
            <a:endParaRPr lang="vi-VN" sz="2000" b="0" i="0" dirty="0">
              <a:solidFill>
                <a:schemeClr val="bg1"/>
              </a:solidFill>
              <a:effectLst/>
              <a:latin typeface="+mj-lt"/>
            </a:endParaRPr>
          </a:p>
        </p:txBody>
      </p:sp>
      <p:sp>
        <p:nvSpPr>
          <p:cNvPr id="7" name="Rectangle 6">
            <a:extLst>
              <a:ext uri="{FF2B5EF4-FFF2-40B4-BE49-F238E27FC236}">
                <a16:creationId xmlns:a16="http://schemas.microsoft.com/office/drawing/2014/main" id="{CC82B310-3922-2D08-1EC5-8BF5652ADC6E}"/>
              </a:ext>
            </a:extLst>
          </p:cNvPr>
          <p:cNvSpPr/>
          <p:nvPr/>
        </p:nvSpPr>
        <p:spPr>
          <a:xfrm>
            <a:off x="1921463" y="850395"/>
            <a:ext cx="6618855" cy="2646878"/>
          </a:xfrm>
          <a:prstGeom prst="rect">
            <a:avLst/>
          </a:prstGeom>
        </p:spPr>
        <p:txBody>
          <a:bodyPr wrap="square">
            <a:spAutoFit/>
          </a:bodyPr>
          <a:lstStyle/>
          <a:p>
            <a:pPr marL="342900" indent="-342900">
              <a:buFont typeface="Arial" panose="020B0604020202020204" pitchFamily="34" charset="0"/>
              <a:buChar char="•"/>
            </a:pPr>
            <a:r>
              <a:rPr lang="vi-VN" b="0" i="0" dirty="0">
                <a:solidFill>
                  <a:schemeClr val="bg1"/>
                </a:solidFill>
                <a:effectLst/>
                <a:latin typeface="+mj-lt"/>
              </a:rPr>
              <a:t>Chúng ta sẽ dùng xây dựng một component nhận về một object chứa danh sách người yêu của bạn sau đó hiển thị ra  Ở đây mình sẽ sử dụng render props để có thể tái sử dụng đoạn code nhiều lần.</a:t>
            </a:r>
            <a:r>
              <a:rPr lang="en-US" b="0" i="0" dirty="0">
                <a:solidFill>
                  <a:schemeClr val="bg1"/>
                </a:solidFill>
                <a:effectLst/>
                <a:latin typeface="+mj-lt"/>
              </a:rPr>
              <a:t> </a:t>
            </a:r>
          </a:p>
          <a:p>
            <a:endParaRPr lang="en-US" b="0" i="0" dirty="0">
              <a:solidFill>
                <a:schemeClr val="bg1"/>
              </a:solidFill>
              <a:effectLst/>
              <a:latin typeface="+mj-lt"/>
            </a:endParaRPr>
          </a:p>
          <a:p>
            <a:pPr marL="342900" indent="-342900">
              <a:buFont typeface="Arial" panose="020B0604020202020204" pitchFamily="34" charset="0"/>
              <a:buChar char="•"/>
            </a:pPr>
            <a:r>
              <a:rPr lang="en-US" dirty="0" err="1">
                <a:solidFill>
                  <a:schemeClr val="bg1"/>
                </a:solidFill>
                <a:latin typeface="+mj-lt"/>
                <a:cs typeface="Times New Roman" panose="02020603050405020304" pitchFamily="18" charset="0"/>
              </a:rPr>
              <a:t>Đầu</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tiên</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chúng</a:t>
            </a:r>
            <a:r>
              <a:rPr lang="en-US" dirty="0">
                <a:solidFill>
                  <a:schemeClr val="bg1"/>
                </a:solidFill>
                <a:latin typeface="+mj-lt"/>
                <a:cs typeface="Times New Roman" panose="02020603050405020304" pitchFamily="18" charset="0"/>
              </a:rPr>
              <a:t> ta </a:t>
            </a:r>
            <a:r>
              <a:rPr lang="en-US" dirty="0" err="1">
                <a:solidFill>
                  <a:schemeClr val="bg1"/>
                </a:solidFill>
                <a:latin typeface="+mj-lt"/>
                <a:cs typeface="Times New Roman" panose="02020603050405020304" pitchFamily="18" charset="0"/>
              </a:rPr>
              <a:t>sẽ</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xây</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dựng</a:t>
            </a:r>
            <a:r>
              <a:rPr lang="en-US" dirty="0">
                <a:solidFill>
                  <a:schemeClr val="bg1"/>
                </a:solidFill>
                <a:latin typeface="+mj-lt"/>
                <a:cs typeface="Times New Roman" panose="02020603050405020304" pitchFamily="18" charset="0"/>
              </a:rPr>
              <a:t> 1 components </a:t>
            </a:r>
            <a:r>
              <a:rPr lang="en-US" dirty="0" err="1">
                <a:solidFill>
                  <a:schemeClr val="bg1"/>
                </a:solidFill>
                <a:latin typeface="+mj-lt"/>
                <a:cs typeface="Times New Roman" panose="02020603050405020304" pitchFamily="18" charset="0"/>
              </a:rPr>
              <a:t>có</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tên</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là</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ShowGirlFreind</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nhiệm</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vụ</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là</a:t>
            </a:r>
            <a:r>
              <a:rPr lang="en-US" dirty="0">
                <a:solidFill>
                  <a:schemeClr val="bg1"/>
                </a:solidFill>
                <a:latin typeface="+mj-lt"/>
                <a:cs typeface="Times New Roman" panose="02020603050405020304" pitchFamily="18" charset="0"/>
              </a:rPr>
              <a:t> map qua props </a:t>
            </a:r>
            <a:r>
              <a:rPr lang="en-US" dirty="0" err="1">
                <a:solidFill>
                  <a:schemeClr val="bg1"/>
                </a:solidFill>
                <a:latin typeface="+mj-lt"/>
                <a:cs typeface="Times New Roman" panose="02020603050405020304" pitchFamily="18" charset="0"/>
              </a:rPr>
              <a:t>listGirlfriend</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và</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truyền</a:t>
            </a:r>
            <a:r>
              <a:rPr lang="en-US" dirty="0">
                <a:solidFill>
                  <a:schemeClr val="bg1"/>
                </a:solidFill>
                <a:latin typeface="+mj-lt"/>
                <a:cs typeface="Times New Roman" panose="02020603050405020304" pitchFamily="18" charset="0"/>
              </a:rPr>
              <a:t> </a:t>
            </a:r>
            <a:r>
              <a:rPr lang="en-US" dirty="0" err="1">
                <a:solidFill>
                  <a:schemeClr val="bg1"/>
                </a:solidFill>
                <a:latin typeface="+mj-lt"/>
                <a:cs typeface="Times New Roman" panose="02020603050405020304" pitchFamily="18" charset="0"/>
              </a:rPr>
              <a:t>nội</a:t>
            </a:r>
            <a:r>
              <a:rPr lang="en-US" dirty="0">
                <a:solidFill>
                  <a:schemeClr val="bg1"/>
                </a:solidFill>
                <a:latin typeface="+mj-lt"/>
                <a:cs typeface="Times New Roman" panose="02020603050405020304" pitchFamily="18" charset="0"/>
              </a:rPr>
              <a:t> dung </a:t>
            </a:r>
            <a:r>
              <a:rPr lang="en-US" dirty="0" err="1">
                <a:solidFill>
                  <a:schemeClr val="bg1"/>
                </a:solidFill>
                <a:latin typeface="+mj-lt"/>
                <a:cs typeface="Times New Roman" panose="02020603050405020304" pitchFamily="18" charset="0"/>
              </a:rPr>
              <a:t>cho</a:t>
            </a:r>
            <a:r>
              <a:rPr lang="en-US" dirty="0">
                <a:solidFill>
                  <a:schemeClr val="bg1"/>
                </a:solidFill>
                <a:latin typeface="+mj-lt"/>
                <a:cs typeface="Times New Roman" panose="02020603050405020304" pitchFamily="18" charset="0"/>
              </a:rPr>
              <a:t> children</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BFE33FD2-6770-133C-ACD5-5906E297F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463" y="3062796"/>
            <a:ext cx="7414892" cy="3327490"/>
          </a:xfrm>
          <a:prstGeom prst="rect">
            <a:avLst/>
          </a:prstGeom>
        </p:spPr>
      </p:pic>
    </p:spTree>
    <p:extLst>
      <p:ext uri="{BB962C8B-B14F-4D97-AF65-F5344CB8AC3E}">
        <p14:creationId xmlns:p14="http://schemas.microsoft.com/office/powerpoint/2010/main" val="1535760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0"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3852894" y="291156"/>
            <a:ext cx="4128030" cy="400110"/>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Render Props Pattern ?</a:t>
            </a:r>
          </a:p>
        </p:txBody>
      </p:sp>
      <p:sp>
        <p:nvSpPr>
          <p:cNvPr id="3" name="Rectangle 2">
            <a:extLst>
              <a:ext uri="{FF2B5EF4-FFF2-40B4-BE49-F238E27FC236}">
                <a16:creationId xmlns:a16="http://schemas.microsoft.com/office/drawing/2014/main" id="{FA6D4283-57AE-4BEA-9C27-C1566B05340B}"/>
              </a:ext>
            </a:extLst>
          </p:cNvPr>
          <p:cNvSpPr/>
          <p:nvPr/>
        </p:nvSpPr>
        <p:spPr>
          <a:xfrm>
            <a:off x="5059478" y="362787"/>
            <a:ext cx="6096000" cy="677108"/>
          </a:xfrm>
          <a:prstGeom prst="rect">
            <a:avLst/>
          </a:prstGeom>
        </p:spPr>
        <p:txBody>
          <a:bodyPr>
            <a:spAutoFit/>
          </a:bodyPr>
          <a:lstStyle/>
          <a:p>
            <a:pPr lvl="1" algn="just"/>
            <a:endParaRPr lang="en-US" dirty="0"/>
          </a:p>
          <a:p>
            <a:pPr marL="800100" lvl="1" indent="-342900" algn="just">
              <a:buFont typeface="Wingdings" panose="05000000000000000000" pitchFamily="2" charset="2"/>
              <a:buChar char="ü"/>
            </a:pPr>
            <a:endParaRPr lang="vi-VN" sz="2000" b="0" i="0" dirty="0">
              <a:solidFill>
                <a:schemeClr val="bg1"/>
              </a:solidFill>
              <a:effectLst/>
              <a:latin typeface="+mj-lt"/>
            </a:endParaRPr>
          </a:p>
        </p:txBody>
      </p:sp>
      <p:sp>
        <p:nvSpPr>
          <p:cNvPr id="7" name="Rectangle 6">
            <a:extLst>
              <a:ext uri="{FF2B5EF4-FFF2-40B4-BE49-F238E27FC236}">
                <a16:creationId xmlns:a16="http://schemas.microsoft.com/office/drawing/2014/main" id="{CC82B310-3922-2D08-1EC5-8BF5652ADC6E}"/>
              </a:ext>
            </a:extLst>
          </p:cNvPr>
          <p:cNvSpPr/>
          <p:nvPr/>
        </p:nvSpPr>
        <p:spPr>
          <a:xfrm>
            <a:off x="1921463" y="850395"/>
            <a:ext cx="6618855" cy="1015663"/>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Sau </a:t>
            </a:r>
            <a:r>
              <a:rPr lang="en-US" sz="2000" dirty="0" err="1">
                <a:solidFill>
                  <a:schemeClr val="bg1"/>
                </a:solidFill>
                <a:latin typeface="Times New Roman" panose="02020603050405020304" pitchFamily="18" charset="0"/>
                <a:cs typeface="Times New Roman" panose="02020603050405020304" pitchFamily="18" charset="0"/>
              </a:rPr>
              <a:t>đó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chúng</a:t>
            </a:r>
            <a:r>
              <a:rPr lang="en-US" sz="2000" dirty="0">
                <a:solidFill>
                  <a:schemeClr val="bg1"/>
                </a:solidFill>
                <a:latin typeface="Times New Roman" panose="02020603050405020304" pitchFamily="18" charset="0"/>
                <a:cs typeface="Times New Roman" panose="02020603050405020304" pitchFamily="18" charset="0"/>
              </a:rPr>
              <a:t> ta </a:t>
            </a:r>
            <a:r>
              <a:rPr lang="en-US" sz="2000" dirty="0" err="1">
                <a:solidFill>
                  <a:schemeClr val="bg1"/>
                </a:solidFill>
                <a:latin typeface="Times New Roman" panose="02020603050405020304" pitchFamily="18" charset="0"/>
                <a:cs typeface="Times New Roman" panose="02020603050405020304" pitchFamily="18" charset="0"/>
              </a:rPr>
              <a:t>gọi</a:t>
            </a:r>
            <a:r>
              <a:rPr lang="en-US" sz="2000" dirty="0">
                <a:solidFill>
                  <a:schemeClr val="bg1"/>
                </a:solidFill>
                <a:latin typeface="Times New Roman" panose="02020603050405020304" pitchFamily="18" charset="0"/>
                <a:cs typeface="Times New Roman" panose="02020603050405020304" pitchFamily="18" charset="0"/>
              </a:rPr>
              <a:t> component </a:t>
            </a:r>
            <a:r>
              <a:rPr lang="en-US" sz="2000" dirty="0" err="1">
                <a:solidFill>
                  <a:schemeClr val="bg1"/>
                </a:solidFill>
                <a:latin typeface="Times New Roman" panose="02020603050405020304" pitchFamily="18" charset="0"/>
                <a:cs typeface="Times New Roman" panose="02020603050405020304" pitchFamily="18" charset="0"/>
              </a:rPr>
              <a:t>showgirlfreind</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và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hiển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thi</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nội</a:t>
            </a:r>
            <a:r>
              <a:rPr lang="en-US" sz="2000" dirty="0">
                <a:solidFill>
                  <a:schemeClr val="bg1"/>
                </a:solidFill>
                <a:latin typeface="Times New Roman" panose="02020603050405020304" pitchFamily="18" charset="0"/>
                <a:cs typeface="Times New Roman" panose="02020603050405020304" pitchFamily="18" charset="0"/>
              </a:rPr>
              <a:t> dung </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A680CCF-DF21-43AD-4801-53F7A9A4A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491" y="2107099"/>
            <a:ext cx="6840797" cy="4219437"/>
          </a:xfrm>
          <a:prstGeom prst="rect">
            <a:avLst/>
          </a:prstGeom>
        </p:spPr>
      </p:pic>
    </p:spTree>
    <p:extLst>
      <p:ext uri="{BB962C8B-B14F-4D97-AF65-F5344CB8AC3E}">
        <p14:creationId xmlns:p14="http://schemas.microsoft.com/office/powerpoint/2010/main" val="3307089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0"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3091398" y="301231"/>
            <a:ext cx="5376055" cy="400110"/>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Higher-Order Components Pattern ?</a:t>
            </a:r>
          </a:p>
        </p:txBody>
      </p:sp>
      <p:sp>
        <p:nvSpPr>
          <p:cNvPr id="3" name="Rectangle 2">
            <a:extLst>
              <a:ext uri="{FF2B5EF4-FFF2-40B4-BE49-F238E27FC236}">
                <a16:creationId xmlns:a16="http://schemas.microsoft.com/office/drawing/2014/main" id="{FA6D4283-57AE-4BEA-9C27-C1566B05340B}"/>
              </a:ext>
            </a:extLst>
          </p:cNvPr>
          <p:cNvSpPr/>
          <p:nvPr/>
        </p:nvSpPr>
        <p:spPr>
          <a:xfrm>
            <a:off x="5059478" y="362787"/>
            <a:ext cx="6096000" cy="677108"/>
          </a:xfrm>
          <a:prstGeom prst="rect">
            <a:avLst/>
          </a:prstGeom>
        </p:spPr>
        <p:txBody>
          <a:bodyPr>
            <a:spAutoFit/>
          </a:bodyPr>
          <a:lstStyle/>
          <a:p>
            <a:pPr lvl="1" algn="just"/>
            <a:endParaRPr lang="en-US" dirty="0"/>
          </a:p>
          <a:p>
            <a:pPr marL="800100" lvl="1" indent="-342900" algn="just">
              <a:buFont typeface="Wingdings" panose="05000000000000000000" pitchFamily="2" charset="2"/>
              <a:buChar char="ü"/>
            </a:pPr>
            <a:endParaRPr lang="vi-VN" sz="2000" b="0" i="0" dirty="0">
              <a:solidFill>
                <a:schemeClr val="bg1"/>
              </a:solidFill>
              <a:effectLst/>
              <a:latin typeface="+mj-lt"/>
            </a:endParaRPr>
          </a:p>
        </p:txBody>
      </p:sp>
      <p:sp>
        <p:nvSpPr>
          <p:cNvPr id="7" name="Rectangle 6">
            <a:extLst>
              <a:ext uri="{FF2B5EF4-FFF2-40B4-BE49-F238E27FC236}">
                <a16:creationId xmlns:a16="http://schemas.microsoft.com/office/drawing/2014/main" id="{CC82B310-3922-2D08-1EC5-8BF5652ADC6E}"/>
              </a:ext>
            </a:extLst>
          </p:cNvPr>
          <p:cNvSpPr/>
          <p:nvPr/>
        </p:nvSpPr>
        <p:spPr>
          <a:xfrm>
            <a:off x="2162763" y="1402682"/>
            <a:ext cx="6618855" cy="2554545"/>
          </a:xfrm>
          <a:prstGeom prst="rect">
            <a:avLst/>
          </a:prstGeom>
        </p:spPr>
        <p:txBody>
          <a:bodyPr wrap="square">
            <a:spAutoFit/>
          </a:bodyPr>
          <a:lstStyle/>
          <a:p>
            <a:pPr marL="342900" indent="-342900">
              <a:buFont typeface="Arial" panose="020B0604020202020204" pitchFamily="34" charset="0"/>
              <a:buChar char="•"/>
            </a:pPr>
            <a:r>
              <a:rPr lang="vi-VN" sz="2000" b="1" dirty="0" err="1">
                <a:solidFill>
                  <a:schemeClr val="bg1"/>
                </a:solidFill>
                <a:latin typeface="+mj-lt"/>
              </a:rPr>
              <a:t>Higher-Order</a:t>
            </a:r>
            <a:r>
              <a:rPr lang="vi-VN" sz="2000" b="1" dirty="0">
                <a:solidFill>
                  <a:schemeClr val="bg1"/>
                </a:solidFill>
                <a:latin typeface="+mj-lt"/>
              </a:rPr>
              <a:t> </a:t>
            </a:r>
            <a:r>
              <a:rPr lang="vi-VN" sz="2000" b="1" dirty="0" err="1">
                <a:solidFill>
                  <a:schemeClr val="bg1"/>
                </a:solidFill>
                <a:latin typeface="+mj-lt"/>
              </a:rPr>
              <a:t>Components</a:t>
            </a:r>
            <a:r>
              <a:rPr lang="vi-VN" sz="2000" b="1" dirty="0">
                <a:solidFill>
                  <a:schemeClr val="bg1"/>
                </a:solidFill>
                <a:latin typeface="+mj-lt"/>
              </a:rPr>
              <a:t>(HOC)</a:t>
            </a:r>
            <a:r>
              <a:rPr lang="vi-VN" sz="2000" dirty="0">
                <a:solidFill>
                  <a:schemeClr val="bg1"/>
                </a:solidFill>
                <a:latin typeface="+mj-lt"/>
              </a:rPr>
              <a:t> theo </a:t>
            </a:r>
            <a:r>
              <a:rPr lang="vi-VN" sz="2000" dirty="0" err="1">
                <a:solidFill>
                  <a:schemeClr val="bg1"/>
                </a:solidFill>
                <a:latin typeface="+mj-lt"/>
              </a:rPr>
              <a:t>định</a:t>
            </a:r>
            <a:r>
              <a:rPr lang="vi-VN" sz="2000" dirty="0">
                <a:solidFill>
                  <a:schemeClr val="bg1"/>
                </a:solidFill>
                <a:latin typeface="+mj-lt"/>
              </a:rPr>
              <a:t> </a:t>
            </a:r>
            <a:r>
              <a:rPr lang="vi-VN" sz="2000" dirty="0" err="1">
                <a:solidFill>
                  <a:schemeClr val="bg1"/>
                </a:solidFill>
                <a:latin typeface="+mj-lt"/>
              </a:rPr>
              <a:t>nghĩa</a:t>
            </a:r>
            <a:r>
              <a:rPr lang="vi-VN" sz="2000" dirty="0">
                <a:solidFill>
                  <a:schemeClr val="bg1"/>
                </a:solidFill>
                <a:latin typeface="+mj-lt"/>
              </a:rPr>
              <a:t> </a:t>
            </a:r>
            <a:r>
              <a:rPr lang="vi-VN" sz="2000" dirty="0" err="1">
                <a:solidFill>
                  <a:schemeClr val="bg1"/>
                </a:solidFill>
                <a:latin typeface="+mj-lt"/>
              </a:rPr>
              <a:t>nó</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a:t>
            </a:r>
            <a:r>
              <a:rPr lang="vi-VN" sz="2000" dirty="0" err="1">
                <a:solidFill>
                  <a:schemeClr val="bg1"/>
                </a:solidFill>
                <a:latin typeface="+mj-lt"/>
              </a:rPr>
              <a:t>funciton</a:t>
            </a:r>
            <a:r>
              <a:rPr lang="vi-VN" sz="2000" dirty="0">
                <a:solidFill>
                  <a:schemeClr val="bg1"/>
                </a:solidFill>
                <a:latin typeface="+mj-lt"/>
              </a:rPr>
              <a:t> </a:t>
            </a:r>
            <a:r>
              <a:rPr lang="vi-VN" sz="2000" dirty="0" err="1">
                <a:solidFill>
                  <a:schemeClr val="bg1"/>
                </a:solidFill>
                <a:latin typeface="+mj-lt"/>
              </a:rPr>
              <a:t>nhận</a:t>
            </a:r>
            <a:r>
              <a:rPr lang="vi-VN" sz="2000" dirty="0">
                <a:solidFill>
                  <a:schemeClr val="bg1"/>
                </a:solidFill>
                <a:latin typeface="+mj-lt"/>
              </a:rPr>
              <a:t> </a:t>
            </a:r>
            <a:r>
              <a:rPr lang="vi-VN" sz="2000" dirty="0" err="1">
                <a:solidFill>
                  <a:schemeClr val="bg1"/>
                </a:solidFill>
                <a:latin typeface="+mj-lt"/>
              </a:rPr>
              <a:t>vào</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a:t>
            </a:r>
            <a:r>
              <a:rPr lang="vi-VN" sz="2000" dirty="0" err="1">
                <a:solidFill>
                  <a:schemeClr val="bg1"/>
                </a:solidFill>
                <a:latin typeface="+mj-lt"/>
              </a:rPr>
              <a:t>component</a:t>
            </a:r>
            <a:r>
              <a:rPr lang="vi-VN" sz="2000" dirty="0">
                <a:solidFill>
                  <a:schemeClr val="bg1"/>
                </a:solidFill>
                <a:latin typeface="+mj-lt"/>
              </a:rPr>
              <a:t> </a:t>
            </a:r>
            <a:r>
              <a:rPr lang="vi-VN" sz="2000" dirty="0" err="1">
                <a:solidFill>
                  <a:schemeClr val="bg1"/>
                </a:solidFill>
                <a:latin typeface="+mj-lt"/>
              </a:rPr>
              <a:t>và</a:t>
            </a:r>
            <a:r>
              <a:rPr lang="vi-VN" sz="2000" dirty="0">
                <a:solidFill>
                  <a:schemeClr val="bg1"/>
                </a:solidFill>
                <a:latin typeface="+mj-lt"/>
              </a:rPr>
              <a:t> </a:t>
            </a:r>
            <a:r>
              <a:rPr lang="vi-VN" sz="2000" dirty="0" err="1">
                <a:solidFill>
                  <a:schemeClr val="bg1"/>
                </a:solidFill>
                <a:latin typeface="+mj-lt"/>
              </a:rPr>
              <a:t>trả</a:t>
            </a:r>
            <a:r>
              <a:rPr lang="vi-VN" sz="2000" dirty="0">
                <a:solidFill>
                  <a:schemeClr val="bg1"/>
                </a:solidFill>
                <a:latin typeface="+mj-lt"/>
              </a:rPr>
              <a:t> </a:t>
            </a:r>
            <a:r>
              <a:rPr lang="vi-VN" sz="2000" dirty="0" err="1">
                <a:solidFill>
                  <a:schemeClr val="bg1"/>
                </a:solidFill>
                <a:latin typeface="+mj-lt"/>
              </a:rPr>
              <a:t>về</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a:t>
            </a:r>
            <a:r>
              <a:rPr lang="vi-VN" sz="2000" dirty="0" err="1">
                <a:solidFill>
                  <a:schemeClr val="bg1"/>
                </a:solidFill>
                <a:latin typeface="+mj-lt"/>
              </a:rPr>
              <a:t>component</a:t>
            </a:r>
            <a:r>
              <a:rPr lang="vi-VN" sz="2000" dirty="0">
                <a:solidFill>
                  <a:schemeClr val="bg1"/>
                </a:solidFill>
                <a:latin typeface="+mj-lt"/>
              </a:rPr>
              <a:t>. </a:t>
            </a:r>
            <a:r>
              <a:rPr lang="vi-VN" sz="2000" b="1" dirty="0" err="1">
                <a:solidFill>
                  <a:schemeClr val="bg1"/>
                </a:solidFill>
                <a:latin typeface="+mj-lt"/>
              </a:rPr>
              <a:t>Higher-Order</a:t>
            </a:r>
            <a:r>
              <a:rPr lang="vi-VN" sz="2000" b="1" dirty="0">
                <a:solidFill>
                  <a:schemeClr val="bg1"/>
                </a:solidFill>
                <a:latin typeface="+mj-lt"/>
              </a:rPr>
              <a:t> </a:t>
            </a:r>
            <a:r>
              <a:rPr lang="vi-VN" sz="2000" b="1" dirty="0" err="1">
                <a:solidFill>
                  <a:schemeClr val="bg1"/>
                </a:solidFill>
                <a:latin typeface="+mj-lt"/>
              </a:rPr>
              <a:t>Components</a:t>
            </a:r>
            <a:r>
              <a:rPr lang="vi-VN" sz="2000" dirty="0">
                <a:solidFill>
                  <a:schemeClr val="bg1"/>
                </a:solidFill>
                <a:latin typeface="+mj-lt"/>
              </a:rPr>
              <a:t> không </a:t>
            </a:r>
            <a:r>
              <a:rPr lang="vi-VN" sz="2000" dirty="0" err="1">
                <a:solidFill>
                  <a:schemeClr val="bg1"/>
                </a:solidFill>
                <a:latin typeface="+mj-lt"/>
              </a:rPr>
              <a:t>phải</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a:t>
            </a:r>
            <a:r>
              <a:rPr lang="vi-VN" sz="2000" dirty="0" err="1">
                <a:solidFill>
                  <a:schemeClr val="bg1"/>
                </a:solidFill>
                <a:latin typeface="+mj-lt"/>
              </a:rPr>
              <a:t>tính</a:t>
            </a:r>
            <a:r>
              <a:rPr lang="vi-VN" sz="2000" dirty="0">
                <a:solidFill>
                  <a:schemeClr val="bg1"/>
                </a:solidFill>
                <a:latin typeface="+mj-lt"/>
              </a:rPr>
              <a:t> năng trong </a:t>
            </a:r>
            <a:r>
              <a:rPr lang="vi-VN" sz="2000" dirty="0" err="1">
                <a:solidFill>
                  <a:schemeClr val="bg1"/>
                </a:solidFill>
                <a:latin typeface="+mj-lt"/>
              </a:rPr>
              <a:t>React</a:t>
            </a:r>
            <a:r>
              <a:rPr lang="vi-VN" sz="2000" dirty="0">
                <a:solidFill>
                  <a:schemeClr val="bg1"/>
                </a:solidFill>
                <a:latin typeface="+mj-lt"/>
              </a:rPr>
              <a:t> </a:t>
            </a:r>
            <a:r>
              <a:rPr lang="vi-VN" sz="2000" dirty="0" err="1">
                <a:solidFill>
                  <a:schemeClr val="bg1"/>
                </a:solidFill>
                <a:latin typeface="+mj-lt"/>
              </a:rPr>
              <a:t>hoặc</a:t>
            </a:r>
            <a:r>
              <a:rPr lang="vi-VN" sz="2000" dirty="0">
                <a:solidFill>
                  <a:schemeClr val="bg1"/>
                </a:solidFill>
                <a:latin typeface="+mj-lt"/>
              </a:rPr>
              <a:t> </a:t>
            </a:r>
            <a:r>
              <a:rPr lang="vi-VN" sz="2000" dirty="0" err="1">
                <a:solidFill>
                  <a:schemeClr val="bg1"/>
                </a:solidFill>
                <a:latin typeface="+mj-lt"/>
              </a:rPr>
              <a:t>bất</a:t>
            </a:r>
            <a:r>
              <a:rPr lang="vi-VN" sz="2000" dirty="0">
                <a:solidFill>
                  <a:schemeClr val="bg1"/>
                </a:solidFill>
                <a:latin typeface="+mj-lt"/>
              </a:rPr>
              <a:t> </a:t>
            </a:r>
            <a:r>
              <a:rPr lang="vi-VN" sz="2000" dirty="0" err="1">
                <a:solidFill>
                  <a:schemeClr val="bg1"/>
                </a:solidFill>
                <a:latin typeface="+mj-lt"/>
              </a:rPr>
              <a:t>kỳ</a:t>
            </a:r>
            <a:r>
              <a:rPr lang="vi-VN" sz="2000" dirty="0">
                <a:solidFill>
                  <a:schemeClr val="bg1"/>
                </a:solidFill>
                <a:latin typeface="+mj-lt"/>
              </a:rPr>
              <a:t> ngôn </a:t>
            </a:r>
            <a:r>
              <a:rPr lang="vi-VN" sz="2000" dirty="0" err="1">
                <a:solidFill>
                  <a:schemeClr val="bg1"/>
                </a:solidFill>
                <a:latin typeface="+mj-lt"/>
              </a:rPr>
              <a:t>ngữ</a:t>
            </a:r>
            <a:r>
              <a:rPr lang="vi-VN" sz="2000" dirty="0">
                <a:solidFill>
                  <a:schemeClr val="bg1"/>
                </a:solidFill>
                <a:latin typeface="+mj-lt"/>
              </a:rPr>
              <a:t> </a:t>
            </a:r>
            <a:r>
              <a:rPr lang="vi-VN" sz="2000" dirty="0" err="1">
                <a:solidFill>
                  <a:schemeClr val="bg1"/>
                </a:solidFill>
                <a:latin typeface="+mj-lt"/>
              </a:rPr>
              <a:t>lập</a:t>
            </a:r>
            <a:r>
              <a:rPr lang="vi-VN" sz="2000" dirty="0">
                <a:solidFill>
                  <a:schemeClr val="bg1"/>
                </a:solidFill>
                <a:latin typeface="+mj-lt"/>
              </a:rPr>
              <a:t> </a:t>
            </a:r>
            <a:r>
              <a:rPr lang="vi-VN" sz="2000" dirty="0" err="1">
                <a:solidFill>
                  <a:schemeClr val="bg1"/>
                </a:solidFill>
                <a:latin typeface="+mj-lt"/>
              </a:rPr>
              <a:t>trình</a:t>
            </a:r>
            <a:r>
              <a:rPr lang="vi-VN" sz="2000" dirty="0">
                <a:solidFill>
                  <a:schemeClr val="bg1"/>
                </a:solidFill>
                <a:latin typeface="+mj-lt"/>
              </a:rPr>
              <a:t> </a:t>
            </a:r>
            <a:r>
              <a:rPr lang="vi-VN" sz="2000" dirty="0" err="1">
                <a:solidFill>
                  <a:schemeClr val="bg1"/>
                </a:solidFill>
                <a:latin typeface="+mj-lt"/>
              </a:rPr>
              <a:t>nào</a:t>
            </a:r>
            <a:r>
              <a:rPr lang="vi-VN" sz="2000" dirty="0">
                <a:solidFill>
                  <a:schemeClr val="bg1"/>
                </a:solidFill>
                <a:latin typeface="+mj-lt"/>
              </a:rPr>
              <a:t> </a:t>
            </a:r>
            <a:r>
              <a:rPr lang="vi-VN" sz="2000" dirty="0" err="1">
                <a:solidFill>
                  <a:schemeClr val="bg1"/>
                </a:solidFill>
                <a:latin typeface="+mj-lt"/>
              </a:rPr>
              <a:t>khác</a:t>
            </a:r>
            <a:r>
              <a:rPr lang="vi-VN" sz="2000" dirty="0">
                <a:solidFill>
                  <a:schemeClr val="bg1"/>
                </a:solidFill>
                <a:latin typeface="+mj-lt"/>
              </a:rPr>
              <a:t>, </a:t>
            </a:r>
            <a:r>
              <a:rPr lang="vi-VN" sz="2000" dirty="0" err="1">
                <a:solidFill>
                  <a:schemeClr val="bg1"/>
                </a:solidFill>
                <a:latin typeface="+mj-lt"/>
              </a:rPr>
              <a:t>mà</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phương </a:t>
            </a:r>
            <a:r>
              <a:rPr lang="vi-VN" sz="2000" dirty="0" err="1">
                <a:solidFill>
                  <a:schemeClr val="bg1"/>
                </a:solidFill>
                <a:latin typeface="+mj-lt"/>
              </a:rPr>
              <a:t>pháp</a:t>
            </a:r>
            <a:r>
              <a:rPr lang="vi-VN" sz="2000" dirty="0">
                <a:solidFill>
                  <a:schemeClr val="bg1"/>
                </a:solidFill>
                <a:latin typeface="+mj-lt"/>
              </a:rPr>
              <a:t> </a:t>
            </a:r>
            <a:r>
              <a:rPr lang="vi-VN" sz="2000" dirty="0" err="1">
                <a:solidFill>
                  <a:schemeClr val="bg1"/>
                </a:solidFill>
                <a:latin typeface="+mj-lt"/>
              </a:rPr>
              <a:t>phát</a:t>
            </a:r>
            <a:r>
              <a:rPr lang="vi-VN" sz="2000" dirty="0">
                <a:solidFill>
                  <a:schemeClr val="bg1"/>
                </a:solidFill>
                <a:latin typeface="+mj-lt"/>
              </a:rPr>
              <a:t> </a:t>
            </a:r>
            <a:r>
              <a:rPr lang="vi-VN" sz="2000" dirty="0" err="1">
                <a:solidFill>
                  <a:schemeClr val="bg1"/>
                </a:solidFill>
                <a:latin typeface="+mj-lt"/>
              </a:rPr>
              <a:t>triển</a:t>
            </a:r>
            <a:r>
              <a:rPr lang="vi-VN" sz="2000" dirty="0">
                <a:solidFill>
                  <a:schemeClr val="bg1"/>
                </a:solidFill>
                <a:latin typeface="+mj-lt"/>
              </a:rPr>
              <a:t> </a:t>
            </a:r>
            <a:r>
              <a:rPr lang="vi-VN" sz="2000" dirty="0" err="1">
                <a:solidFill>
                  <a:schemeClr val="bg1"/>
                </a:solidFill>
                <a:latin typeface="+mj-lt"/>
              </a:rPr>
              <a:t>component</a:t>
            </a:r>
            <a:r>
              <a:rPr lang="vi-VN" sz="2000" dirty="0">
                <a:solidFill>
                  <a:schemeClr val="bg1"/>
                </a:solidFill>
                <a:latin typeface="+mj-lt"/>
              </a:rPr>
              <a:t>.</a:t>
            </a:r>
            <a:endParaRPr lang="en-US" sz="2000" dirty="0">
              <a:solidFill>
                <a:schemeClr val="bg1"/>
              </a:solidFill>
              <a:latin typeface="+mj-lt"/>
            </a:endParaRPr>
          </a:p>
          <a:p>
            <a:endParaRPr lang="en-US" sz="2000" dirty="0">
              <a:solidFill>
                <a:schemeClr val="bg1"/>
              </a:solidFill>
              <a:latin typeface="+mj-lt"/>
            </a:endParaRPr>
          </a:p>
          <a:p>
            <a:pPr marL="342900" indent="-342900">
              <a:buFont typeface="Arial" panose="020B0604020202020204" pitchFamily="34" charset="0"/>
              <a:buChar char="•"/>
            </a:pPr>
            <a:r>
              <a:rPr lang="vi-VN" sz="2000" dirty="0" err="1">
                <a:solidFill>
                  <a:schemeClr val="bg1"/>
                </a:solidFill>
                <a:latin typeface="+mj-lt"/>
              </a:rPr>
              <a:t>Chuyển</a:t>
            </a:r>
            <a:r>
              <a:rPr lang="vi-VN" sz="2000" dirty="0">
                <a:solidFill>
                  <a:schemeClr val="bg1"/>
                </a:solidFill>
                <a:latin typeface="+mj-lt"/>
              </a:rPr>
              <a:t> </a:t>
            </a:r>
            <a:r>
              <a:rPr lang="vi-VN" sz="2000" dirty="0" err="1">
                <a:solidFill>
                  <a:schemeClr val="bg1"/>
                </a:solidFill>
                <a:latin typeface="+mj-lt"/>
              </a:rPr>
              <a:t>logic</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tái</a:t>
            </a:r>
            <a:r>
              <a:rPr lang="vi-VN" sz="2000" dirty="0">
                <a:solidFill>
                  <a:schemeClr val="bg1"/>
                </a:solidFill>
                <a:latin typeface="+mj-lt"/>
              </a:rPr>
              <a:t> </a:t>
            </a:r>
            <a:r>
              <a:rPr lang="vi-VN" sz="2000" dirty="0" err="1">
                <a:solidFill>
                  <a:schemeClr val="bg1"/>
                </a:solidFill>
                <a:latin typeface="+mj-lt"/>
              </a:rPr>
              <a:t>sử</a:t>
            </a:r>
            <a:r>
              <a:rPr lang="vi-VN" sz="2000" dirty="0">
                <a:solidFill>
                  <a:schemeClr val="bg1"/>
                </a:solidFill>
                <a:latin typeface="+mj-lt"/>
              </a:rPr>
              <a:t> </a:t>
            </a:r>
            <a:r>
              <a:rPr lang="vi-VN" sz="2000" dirty="0" err="1">
                <a:solidFill>
                  <a:schemeClr val="bg1"/>
                </a:solidFill>
                <a:latin typeface="+mj-lt"/>
              </a:rPr>
              <a:t>dụng</a:t>
            </a:r>
            <a:r>
              <a:rPr lang="en-US" sz="2000" dirty="0">
                <a:solidFill>
                  <a:schemeClr val="bg1"/>
                </a:solidFill>
                <a:latin typeface="+mj-lt"/>
              </a:rPr>
              <a:t> </a:t>
            </a:r>
            <a:r>
              <a:rPr lang="en-US" sz="2000" dirty="0" err="1">
                <a:solidFill>
                  <a:schemeClr val="bg1"/>
                </a:solidFill>
                <a:latin typeface="+mj-lt"/>
              </a:rPr>
              <a:t>chung</a:t>
            </a:r>
            <a:r>
              <a:rPr lang="vi-VN" sz="2000" dirty="0">
                <a:solidFill>
                  <a:schemeClr val="bg1"/>
                </a:solidFill>
                <a:latin typeface="+mj-lt"/>
              </a:rPr>
              <a:t> </a:t>
            </a:r>
            <a:r>
              <a:rPr lang="vi-VN" sz="2000" dirty="0" err="1">
                <a:solidFill>
                  <a:schemeClr val="bg1"/>
                </a:solidFill>
                <a:latin typeface="+mj-lt"/>
              </a:rPr>
              <a:t>xuống</a:t>
            </a:r>
            <a:r>
              <a:rPr lang="vi-VN" sz="2000" dirty="0">
                <a:solidFill>
                  <a:schemeClr val="bg1"/>
                </a:solidFill>
                <a:latin typeface="+mj-lt"/>
              </a:rPr>
              <a:t> </a:t>
            </a:r>
            <a:r>
              <a:rPr lang="vi-VN" sz="2000" dirty="0" err="1">
                <a:solidFill>
                  <a:schemeClr val="bg1"/>
                </a:solidFill>
                <a:latin typeface="+mj-lt"/>
              </a:rPr>
              <a:t>dưới</a:t>
            </a:r>
            <a:r>
              <a:rPr lang="vi-VN" sz="2000" dirty="0">
                <a:solidFill>
                  <a:schemeClr val="bg1"/>
                </a:solidFill>
                <a:latin typeface="+mj-lt"/>
              </a:rPr>
              <a:t> </a:t>
            </a:r>
            <a:r>
              <a:rPr lang="vi-VN" sz="2000" dirty="0" err="1">
                <a:solidFill>
                  <a:schemeClr val="bg1"/>
                </a:solidFill>
                <a:latin typeface="+mj-lt"/>
              </a:rPr>
              <a:t>dạng</a:t>
            </a:r>
            <a:r>
              <a:rPr lang="vi-VN" sz="2000" dirty="0">
                <a:solidFill>
                  <a:schemeClr val="bg1"/>
                </a:solidFill>
                <a:latin typeface="+mj-lt"/>
              </a:rPr>
              <a:t> </a:t>
            </a:r>
            <a:r>
              <a:rPr lang="en-US" sz="2000" dirty="0">
                <a:solidFill>
                  <a:schemeClr val="bg1"/>
                </a:solidFill>
                <a:latin typeface="+mj-lt"/>
              </a:rPr>
              <a:t>props </a:t>
            </a:r>
            <a:r>
              <a:rPr lang="vi-VN" sz="2000" dirty="0">
                <a:solidFill>
                  <a:schemeClr val="bg1"/>
                </a:solidFill>
                <a:latin typeface="+mj-lt"/>
              </a:rPr>
              <a:t>cho </a:t>
            </a:r>
            <a:r>
              <a:rPr lang="vi-VN" sz="2000" dirty="0" err="1">
                <a:solidFill>
                  <a:schemeClr val="bg1"/>
                </a:solidFill>
                <a:latin typeface="+mj-lt"/>
              </a:rPr>
              <a:t>các</a:t>
            </a:r>
            <a:r>
              <a:rPr lang="vi-VN" sz="2000" dirty="0">
                <a:solidFill>
                  <a:schemeClr val="bg1"/>
                </a:solidFill>
                <a:latin typeface="+mj-lt"/>
              </a:rPr>
              <a:t> </a:t>
            </a:r>
            <a:r>
              <a:rPr lang="en-US" sz="2000" dirty="0">
                <a:solidFill>
                  <a:schemeClr val="bg1"/>
                </a:solidFill>
                <a:latin typeface="+mj-lt"/>
              </a:rPr>
              <a:t>components</a:t>
            </a:r>
            <a:r>
              <a:rPr lang="vi-VN" sz="2000" dirty="0">
                <a:solidFill>
                  <a:schemeClr val="bg1"/>
                </a:solidFill>
                <a:latin typeface="+mj-lt"/>
              </a:rPr>
              <a:t> trong </a:t>
            </a:r>
            <a:r>
              <a:rPr lang="vi-VN" sz="2000" dirty="0" err="1">
                <a:solidFill>
                  <a:schemeClr val="bg1"/>
                </a:solidFill>
                <a:latin typeface="+mj-lt"/>
              </a:rPr>
              <a:t>ứng</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a:t>
            </a:r>
            <a:r>
              <a:rPr lang="vi-VN" sz="2000" dirty="0" err="1">
                <a:solidFill>
                  <a:schemeClr val="bg1"/>
                </a:solidFill>
                <a:latin typeface="+mj-lt"/>
              </a:rPr>
              <a:t>của</a:t>
            </a:r>
            <a:r>
              <a:rPr lang="vi-VN" sz="2000" dirty="0">
                <a:solidFill>
                  <a:schemeClr val="bg1"/>
                </a:solidFill>
                <a:latin typeface="+mj-lt"/>
              </a:rPr>
              <a:t> </a:t>
            </a:r>
            <a:r>
              <a:rPr lang="vi-VN" sz="2000" dirty="0" err="1">
                <a:solidFill>
                  <a:schemeClr val="bg1"/>
                </a:solidFill>
                <a:latin typeface="+mj-lt"/>
              </a:rPr>
              <a:t>bạn</a:t>
            </a:r>
            <a:endParaRPr lang="en-US" sz="28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2344526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3F002-455D-B6C4-052C-CD73BF84117F}"/>
              </a:ext>
            </a:extLst>
          </p:cNvPr>
          <p:cNvSpPr txBox="1"/>
          <p:nvPr/>
        </p:nvSpPr>
        <p:spPr>
          <a:xfrm>
            <a:off x="2738525" y="1641847"/>
            <a:ext cx="6643401" cy="1015663"/>
          </a:xfrm>
          <a:prstGeom prst="rect">
            <a:avLst/>
          </a:prstGeom>
          <a:noFill/>
        </p:spPr>
        <p:txBody>
          <a:bodyPr wrap="square" rtlCol="0">
            <a:spAutoFit/>
          </a:bodyPr>
          <a:lstStyle/>
          <a:p>
            <a:pPr algn="ctr"/>
            <a:r>
              <a:rPr lang="en-US" sz="6000" dirty="0" err="1">
                <a:solidFill>
                  <a:schemeClr val="bg1"/>
                </a:solidFill>
                <a:latin typeface="Bodoni MT Black" panose="02070A03080606020203" pitchFamily="18" charset="0"/>
                <a:cs typeface="Arial" panose="020B0604020202020204" pitchFamily="34" charset="0"/>
              </a:rPr>
              <a:t>thì</a:t>
            </a:r>
            <a:r>
              <a:rPr lang="en-US" sz="6000" dirty="0">
                <a:solidFill>
                  <a:schemeClr val="bg1"/>
                </a:solidFill>
                <a:latin typeface="Bodoni MT Black" panose="02070A03080606020203" pitchFamily="18" charset="0"/>
                <a:cs typeface="Arial" panose="020B0604020202020204" pitchFamily="34" charset="0"/>
              </a:rPr>
              <a:t> </a:t>
            </a:r>
            <a:r>
              <a:rPr lang="en-US" sz="6000" dirty="0" err="1">
                <a:solidFill>
                  <a:schemeClr val="bg1"/>
                </a:solidFill>
                <a:latin typeface="Bodoni MT Black" panose="02070A03080606020203" pitchFamily="18" charset="0"/>
                <a:cs typeface="Arial" panose="020B0604020202020204" pitchFamily="34" charset="0"/>
              </a:rPr>
              <a:t>làm</a:t>
            </a:r>
            <a:r>
              <a:rPr lang="en-US" sz="6000" dirty="0">
                <a:solidFill>
                  <a:schemeClr val="bg1"/>
                </a:solidFill>
                <a:latin typeface="Bodoni MT Black" panose="02070A03080606020203" pitchFamily="18" charset="0"/>
                <a:cs typeface="Arial" panose="020B0604020202020204" pitchFamily="34" charset="0"/>
              </a:rPr>
              <a:t> </a:t>
            </a:r>
            <a:r>
              <a:rPr lang="en-US" sz="6000" dirty="0" err="1">
                <a:solidFill>
                  <a:schemeClr val="bg1"/>
                </a:solidFill>
                <a:latin typeface="Bodoni MT Black" panose="02070A03080606020203" pitchFamily="18" charset="0"/>
                <a:cs typeface="Arial" panose="020B0604020202020204" pitchFamily="34" charset="0"/>
              </a:rPr>
              <a:t>tí</a:t>
            </a:r>
            <a:r>
              <a:rPr lang="en-US" sz="6000" dirty="0">
                <a:solidFill>
                  <a:schemeClr val="bg1"/>
                </a:solidFill>
                <a:latin typeface="Bodoni MT Black" panose="02070A03080606020203" pitchFamily="18" charset="0"/>
                <a:cs typeface="Arial" panose="020B0604020202020204" pitchFamily="34" charset="0"/>
              </a:rPr>
              <a:t> </a:t>
            </a:r>
            <a:r>
              <a:rPr lang="en-US" sz="6000" dirty="0" err="1">
                <a:solidFill>
                  <a:schemeClr val="bg1"/>
                </a:solidFill>
                <a:latin typeface="Bodoni MT Black" panose="02070A03080606020203" pitchFamily="18" charset="0"/>
                <a:cs typeface="Arial" panose="020B0604020202020204" pitchFamily="34" charset="0"/>
              </a:rPr>
              <a:t>inova</a:t>
            </a:r>
            <a:endParaRPr lang="en-US" sz="6000" dirty="0">
              <a:solidFill>
                <a:schemeClr val="bg1"/>
              </a:solidFill>
              <a:latin typeface="Bodoni MT Black" panose="02070A03080606020203" pitchFamily="18" charset="0"/>
              <a:cs typeface="Arial" panose="020B0604020202020204" pitchFamily="34" charset="0"/>
            </a:endParaRPr>
          </a:p>
        </p:txBody>
      </p:sp>
      <p:sp>
        <p:nvSpPr>
          <p:cNvPr id="3" name="TextBox 2">
            <a:extLst>
              <a:ext uri="{FF2B5EF4-FFF2-40B4-BE49-F238E27FC236}">
                <a16:creationId xmlns:a16="http://schemas.microsoft.com/office/drawing/2014/main" id="{D1D3F81D-BDA2-D787-C827-2ADF4FA80C8B}"/>
              </a:ext>
            </a:extLst>
          </p:cNvPr>
          <p:cNvSpPr txBox="1"/>
          <p:nvPr/>
        </p:nvSpPr>
        <p:spPr>
          <a:xfrm>
            <a:off x="4329398" y="690466"/>
            <a:ext cx="3461657" cy="830997"/>
          </a:xfrm>
          <a:prstGeom prst="rect">
            <a:avLst/>
          </a:prstGeom>
          <a:noFill/>
        </p:spPr>
        <p:txBody>
          <a:bodyPr wrap="square" rtlCol="0">
            <a:spAutoFit/>
          </a:bodyPr>
          <a:lstStyle/>
          <a:p>
            <a:pPr algn="ctr"/>
            <a:r>
              <a:rPr lang="en-US" sz="4800" dirty="0" err="1">
                <a:solidFill>
                  <a:srgbClr val="FF0000"/>
                </a:solidFill>
                <a:latin typeface="Bodoni MT Black" panose="02070A03080606020203" pitchFamily="18" charset="0"/>
                <a:cs typeface="Arial" panose="020B0604020202020204" pitchFamily="34" charset="0"/>
              </a:rPr>
              <a:t>Căng</a:t>
            </a:r>
            <a:r>
              <a:rPr lang="en-US" sz="4800" dirty="0">
                <a:solidFill>
                  <a:srgbClr val="FF0000"/>
                </a:solidFill>
                <a:latin typeface="Bodoni MT Black" panose="02070A03080606020203" pitchFamily="18" charset="0"/>
                <a:cs typeface="Arial" panose="020B0604020202020204" pitchFamily="34" charset="0"/>
              </a:rPr>
              <a:t> </a:t>
            </a:r>
            <a:r>
              <a:rPr lang="en-US" sz="4800" dirty="0" err="1">
                <a:solidFill>
                  <a:srgbClr val="FF0000"/>
                </a:solidFill>
                <a:latin typeface="Bodoni MT Black" panose="02070A03080606020203" pitchFamily="18" charset="0"/>
                <a:cs typeface="Arial" panose="020B0604020202020204" pitchFamily="34" charset="0"/>
              </a:rPr>
              <a:t>đét</a:t>
            </a:r>
            <a:endParaRPr lang="en-US" sz="4800" dirty="0">
              <a:solidFill>
                <a:srgbClr val="FF0000"/>
              </a:solidFill>
              <a:latin typeface="Bodoni MT Black" panose="02070A03080606020203" pitchFamily="18" charset="0"/>
              <a:cs typeface="Arial" panose="020B0604020202020204" pitchFamily="34" charset="0"/>
            </a:endParaRPr>
          </a:p>
        </p:txBody>
      </p:sp>
    </p:spTree>
    <p:extLst>
      <p:ext uri="{BB962C8B-B14F-4D97-AF65-F5344CB8AC3E}">
        <p14:creationId xmlns:p14="http://schemas.microsoft.com/office/powerpoint/2010/main" val="3294948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wind"/>
      </p:transition>
    </mc:Choice>
    <mc:Fallback xmlns="">
      <p:transition spd="slow" advClick="0" advTm="2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0"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3091398" y="301231"/>
            <a:ext cx="5376055" cy="400110"/>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Higher-Order Components Pattern ?</a:t>
            </a:r>
          </a:p>
        </p:txBody>
      </p:sp>
      <p:sp>
        <p:nvSpPr>
          <p:cNvPr id="3" name="Rectangle 2">
            <a:extLst>
              <a:ext uri="{FF2B5EF4-FFF2-40B4-BE49-F238E27FC236}">
                <a16:creationId xmlns:a16="http://schemas.microsoft.com/office/drawing/2014/main" id="{FA6D4283-57AE-4BEA-9C27-C1566B05340B}"/>
              </a:ext>
            </a:extLst>
          </p:cNvPr>
          <p:cNvSpPr/>
          <p:nvPr/>
        </p:nvSpPr>
        <p:spPr>
          <a:xfrm>
            <a:off x="5059478" y="362787"/>
            <a:ext cx="6096000" cy="677108"/>
          </a:xfrm>
          <a:prstGeom prst="rect">
            <a:avLst/>
          </a:prstGeom>
        </p:spPr>
        <p:txBody>
          <a:bodyPr>
            <a:spAutoFit/>
          </a:bodyPr>
          <a:lstStyle/>
          <a:p>
            <a:pPr lvl="1" algn="just"/>
            <a:endParaRPr lang="en-US" dirty="0"/>
          </a:p>
          <a:p>
            <a:pPr marL="800100" lvl="1" indent="-342900" algn="just">
              <a:buFont typeface="Wingdings" panose="05000000000000000000" pitchFamily="2" charset="2"/>
              <a:buChar char="ü"/>
            </a:pPr>
            <a:endParaRPr lang="vi-VN" sz="2000" b="0" i="0" dirty="0">
              <a:solidFill>
                <a:schemeClr val="bg1"/>
              </a:solidFill>
              <a:effectLst/>
              <a:latin typeface="+mj-lt"/>
            </a:endParaRPr>
          </a:p>
        </p:txBody>
      </p:sp>
      <p:sp>
        <p:nvSpPr>
          <p:cNvPr id="7" name="Rectangle 6">
            <a:extLst>
              <a:ext uri="{FF2B5EF4-FFF2-40B4-BE49-F238E27FC236}">
                <a16:creationId xmlns:a16="http://schemas.microsoft.com/office/drawing/2014/main" id="{CC82B310-3922-2D08-1EC5-8BF5652ADC6E}"/>
              </a:ext>
            </a:extLst>
          </p:cNvPr>
          <p:cNvSpPr/>
          <p:nvPr/>
        </p:nvSpPr>
        <p:spPr>
          <a:xfrm flipH="1">
            <a:off x="1600200" y="1402682"/>
            <a:ext cx="562563" cy="523220"/>
          </a:xfrm>
          <a:prstGeom prst="rect">
            <a:avLst/>
          </a:prstGeom>
        </p:spPr>
        <p:txBody>
          <a:bodyPr wrap="square">
            <a:spAutoFit/>
          </a:bodyPr>
          <a:lstStyle/>
          <a:p>
            <a:endParaRPr lang="en-US" sz="2800" dirty="0">
              <a:solidFill>
                <a:schemeClr val="bg1"/>
              </a:solidFill>
              <a:latin typeface="+mj-lt"/>
              <a:cs typeface="Times New Roman" panose="02020603050405020304" pitchFamily="18" charset="0"/>
            </a:endParaRPr>
          </a:p>
        </p:txBody>
      </p:sp>
      <p:pic>
        <p:nvPicPr>
          <p:cNvPr id="6" name="Picture 5">
            <a:extLst>
              <a:ext uri="{FF2B5EF4-FFF2-40B4-BE49-F238E27FC236}">
                <a16:creationId xmlns:a16="http://schemas.microsoft.com/office/drawing/2014/main" id="{8BB10C9F-47A0-49B2-9F15-09E260769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68" y="827977"/>
            <a:ext cx="5376055" cy="5564832"/>
          </a:xfrm>
          <a:prstGeom prst="rect">
            <a:avLst/>
          </a:prstGeom>
        </p:spPr>
      </p:pic>
      <p:pic>
        <p:nvPicPr>
          <p:cNvPr id="9" name="Picture 8">
            <a:extLst>
              <a:ext uri="{FF2B5EF4-FFF2-40B4-BE49-F238E27FC236}">
                <a16:creationId xmlns:a16="http://schemas.microsoft.com/office/drawing/2014/main" id="{1184B9C5-FABB-4188-A138-9BEF4065B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008" y="827977"/>
            <a:ext cx="5164369" cy="5564832"/>
          </a:xfrm>
          <a:prstGeom prst="rect">
            <a:avLst/>
          </a:prstGeom>
        </p:spPr>
      </p:pic>
    </p:spTree>
    <p:extLst>
      <p:ext uri="{BB962C8B-B14F-4D97-AF65-F5344CB8AC3E}">
        <p14:creationId xmlns:p14="http://schemas.microsoft.com/office/powerpoint/2010/main" val="31622171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0"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3091398" y="301231"/>
            <a:ext cx="5376055" cy="400110"/>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Higher-Order Components Pattern ?</a:t>
            </a:r>
          </a:p>
        </p:txBody>
      </p:sp>
      <p:sp>
        <p:nvSpPr>
          <p:cNvPr id="3" name="Rectangle 2">
            <a:extLst>
              <a:ext uri="{FF2B5EF4-FFF2-40B4-BE49-F238E27FC236}">
                <a16:creationId xmlns:a16="http://schemas.microsoft.com/office/drawing/2014/main" id="{FA6D4283-57AE-4BEA-9C27-C1566B05340B}"/>
              </a:ext>
            </a:extLst>
          </p:cNvPr>
          <p:cNvSpPr/>
          <p:nvPr/>
        </p:nvSpPr>
        <p:spPr>
          <a:xfrm>
            <a:off x="5059478" y="362787"/>
            <a:ext cx="6096000" cy="677108"/>
          </a:xfrm>
          <a:prstGeom prst="rect">
            <a:avLst/>
          </a:prstGeom>
        </p:spPr>
        <p:txBody>
          <a:bodyPr>
            <a:spAutoFit/>
          </a:bodyPr>
          <a:lstStyle/>
          <a:p>
            <a:pPr lvl="1" algn="just"/>
            <a:endParaRPr lang="en-US" dirty="0"/>
          </a:p>
          <a:p>
            <a:pPr marL="800100" lvl="1" indent="-342900" algn="just">
              <a:buFont typeface="Wingdings" panose="05000000000000000000" pitchFamily="2" charset="2"/>
              <a:buChar char="ü"/>
            </a:pPr>
            <a:endParaRPr lang="vi-VN" sz="2000" b="0" i="0" dirty="0">
              <a:solidFill>
                <a:schemeClr val="bg1"/>
              </a:solidFill>
              <a:effectLst/>
              <a:latin typeface="+mj-lt"/>
            </a:endParaRPr>
          </a:p>
        </p:txBody>
      </p:sp>
      <p:sp>
        <p:nvSpPr>
          <p:cNvPr id="7" name="Rectangle 6">
            <a:extLst>
              <a:ext uri="{FF2B5EF4-FFF2-40B4-BE49-F238E27FC236}">
                <a16:creationId xmlns:a16="http://schemas.microsoft.com/office/drawing/2014/main" id="{CC82B310-3922-2D08-1EC5-8BF5652ADC6E}"/>
              </a:ext>
            </a:extLst>
          </p:cNvPr>
          <p:cNvSpPr/>
          <p:nvPr/>
        </p:nvSpPr>
        <p:spPr>
          <a:xfrm flipH="1">
            <a:off x="1600200" y="1402682"/>
            <a:ext cx="562563" cy="523220"/>
          </a:xfrm>
          <a:prstGeom prst="rect">
            <a:avLst/>
          </a:prstGeom>
        </p:spPr>
        <p:txBody>
          <a:bodyPr wrap="square">
            <a:spAutoFit/>
          </a:bodyPr>
          <a:lstStyle/>
          <a:p>
            <a:endParaRPr lang="en-US" sz="2800" dirty="0">
              <a:solidFill>
                <a:schemeClr val="bg1"/>
              </a:solidFill>
              <a:latin typeface="+mj-lt"/>
              <a:cs typeface="Times New Roman" panose="02020603050405020304" pitchFamily="18" charset="0"/>
            </a:endParaRPr>
          </a:p>
        </p:txBody>
      </p:sp>
      <p:pic>
        <p:nvPicPr>
          <p:cNvPr id="8" name="Picture 7">
            <a:extLst>
              <a:ext uri="{FF2B5EF4-FFF2-40B4-BE49-F238E27FC236}">
                <a16:creationId xmlns:a16="http://schemas.microsoft.com/office/drawing/2014/main" id="{F1E16AC1-5D96-4796-9DF4-FDB2FB0FD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159" y="882732"/>
            <a:ext cx="5376055" cy="5381207"/>
          </a:xfrm>
          <a:prstGeom prst="rect">
            <a:avLst/>
          </a:prstGeom>
        </p:spPr>
      </p:pic>
      <p:pic>
        <p:nvPicPr>
          <p:cNvPr id="12" name="Picture 11">
            <a:extLst>
              <a:ext uri="{FF2B5EF4-FFF2-40B4-BE49-F238E27FC236}">
                <a16:creationId xmlns:a16="http://schemas.microsoft.com/office/drawing/2014/main" id="{2AFBDF74-5122-46B5-9191-B5F30C629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917" y="882731"/>
            <a:ext cx="5303020" cy="5381207"/>
          </a:xfrm>
          <a:prstGeom prst="rect">
            <a:avLst/>
          </a:prstGeom>
        </p:spPr>
      </p:pic>
    </p:spTree>
    <p:extLst>
      <p:ext uri="{BB962C8B-B14F-4D97-AF65-F5344CB8AC3E}">
        <p14:creationId xmlns:p14="http://schemas.microsoft.com/office/powerpoint/2010/main" val="2174050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0"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3091398" y="301231"/>
            <a:ext cx="5376055" cy="400110"/>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Higher-Order Components Pattern ?</a:t>
            </a:r>
          </a:p>
        </p:txBody>
      </p:sp>
      <p:sp>
        <p:nvSpPr>
          <p:cNvPr id="3" name="Rectangle 2">
            <a:extLst>
              <a:ext uri="{FF2B5EF4-FFF2-40B4-BE49-F238E27FC236}">
                <a16:creationId xmlns:a16="http://schemas.microsoft.com/office/drawing/2014/main" id="{FA6D4283-57AE-4BEA-9C27-C1566B05340B}"/>
              </a:ext>
            </a:extLst>
          </p:cNvPr>
          <p:cNvSpPr/>
          <p:nvPr/>
        </p:nvSpPr>
        <p:spPr>
          <a:xfrm>
            <a:off x="5059478" y="362787"/>
            <a:ext cx="6096000" cy="677108"/>
          </a:xfrm>
          <a:prstGeom prst="rect">
            <a:avLst/>
          </a:prstGeom>
        </p:spPr>
        <p:txBody>
          <a:bodyPr>
            <a:spAutoFit/>
          </a:bodyPr>
          <a:lstStyle/>
          <a:p>
            <a:pPr lvl="1" algn="just"/>
            <a:endParaRPr lang="en-US" dirty="0"/>
          </a:p>
          <a:p>
            <a:pPr marL="800100" lvl="1" indent="-342900" algn="just">
              <a:buFont typeface="Wingdings" panose="05000000000000000000" pitchFamily="2" charset="2"/>
              <a:buChar char="ü"/>
            </a:pPr>
            <a:endParaRPr lang="vi-VN" sz="2000" b="0" i="0" dirty="0">
              <a:solidFill>
                <a:schemeClr val="bg1"/>
              </a:solidFill>
              <a:effectLst/>
              <a:latin typeface="+mj-lt"/>
            </a:endParaRPr>
          </a:p>
        </p:txBody>
      </p:sp>
      <p:sp>
        <p:nvSpPr>
          <p:cNvPr id="7" name="Rectangle 6">
            <a:extLst>
              <a:ext uri="{FF2B5EF4-FFF2-40B4-BE49-F238E27FC236}">
                <a16:creationId xmlns:a16="http://schemas.microsoft.com/office/drawing/2014/main" id="{CC82B310-3922-2D08-1EC5-8BF5652ADC6E}"/>
              </a:ext>
            </a:extLst>
          </p:cNvPr>
          <p:cNvSpPr/>
          <p:nvPr/>
        </p:nvSpPr>
        <p:spPr>
          <a:xfrm flipH="1">
            <a:off x="1600200" y="1402682"/>
            <a:ext cx="562563" cy="523220"/>
          </a:xfrm>
          <a:prstGeom prst="rect">
            <a:avLst/>
          </a:prstGeom>
        </p:spPr>
        <p:txBody>
          <a:bodyPr wrap="square">
            <a:spAutoFit/>
          </a:bodyPr>
          <a:lstStyle/>
          <a:p>
            <a:endParaRPr lang="en-US" sz="2800" dirty="0">
              <a:solidFill>
                <a:schemeClr val="bg1"/>
              </a:solidFill>
              <a:latin typeface="+mj-lt"/>
              <a:cs typeface="Times New Roman" panose="02020603050405020304" pitchFamily="18" charset="0"/>
            </a:endParaRPr>
          </a:p>
        </p:txBody>
      </p:sp>
      <p:sp>
        <p:nvSpPr>
          <p:cNvPr id="4" name="Rectangle 3">
            <a:extLst>
              <a:ext uri="{FF2B5EF4-FFF2-40B4-BE49-F238E27FC236}">
                <a16:creationId xmlns:a16="http://schemas.microsoft.com/office/drawing/2014/main" id="{F0CBF648-FD00-4B52-BE0D-189E7EDD80A6}"/>
              </a:ext>
            </a:extLst>
          </p:cNvPr>
          <p:cNvSpPr/>
          <p:nvPr/>
        </p:nvSpPr>
        <p:spPr>
          <a:xfrm>
            <a:off x="2371453" y="887495"/>
            <a:ext cx="6096000" cy="4801314"/>
          </a:xfrm>
          <a:prstGeom prst="rect">
            <a:avLst/>
          </a:prstGeom>
        </p:spPr>
        <p:txBody>
          <a:bodyPr>
            <a:spAutoFit/>
          </a:bodyPr>
          <a:lstStyle/>
          <a:p>
            <a:pPr marL="800100" lvl="1" indent="-34290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Việc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Higher-Order Components </a:t>
            </a:r>
            <a:r>
              <a:rPr lang="en-US" dirty="0" err="1">
                <a:solidFill>
                  <a:schemeClr val="bg1"/>
                </a:solidFill>
                <a:latin typeface="Times New Roman" panose="02020603050405020304" pitchFamily="18" charset="0"/>
                <a:cs typeface="Times New Roman" panose="02020603050405020304" pitchFamily="18" charset="0"/>
              </a:rPr>
              <a:t>giúp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chúng</a:t>
            </a:r>
            <a:r>
              <a:rPr lang="en-US" dirty="0">
                <a:solidFill>
                  <a:schemeClr val="bg1"/>
                </a:solidFill>
                <a:latin typeface="Times New Roman" panose="02020603050405020304" pitchFamily="18" charset="0"/>
                <a:cs typeface="Times New Roman" panose="02020603050405020304" pitchFamily="18" charset="0"/>
              </a:rPr>
              <a:t> ta </a:t>
            </a:r>
            <a:r>
              <a:rPr lang="en-US" dirty="0" err="1">
                <a:solidFill>
                  <a:schemeClr val="bg1"/>
                </a:solidFill>
                <a:latin typeface="Times New Roman" panose="02020603050405020304" pitchFamily="18" charset="0"/>
                <a:cs typeface="Times New Roman" panose="02020603050405020304" pitchFamily="18" charset="0"/>
              </a:rPr>
              <a:t>phân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tách</a:t>
            </a:r>
            <a:r>
              <a:rPr lang="en-US" dirty="0">
                <a:solidFill>
                  <a:schemeClr val="bg1"/>
                </a:solidFill>
                <a:latin typeface="Times New Roman" panose="02020603050405020304" pitchFamily="18" charset="0"/>
                <a:cs typeface="Times New Roman" panose="02020603050405020304" pitchFamily="18" charset="0"/>
              </a:rPr>
              <a:t> đ</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ợc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đoạn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mã</a:t>
            </a:r>
            <a:r>
              <a:rPr lang="en-US" dirty="0">
                <a:solidFill>
                  <a:schemeClr val="bg1"/>
                </a:solidFill>
                <a:latin typeface="Times New Roman" panose="02020603050405020304" pitchFamily="18" charset="0"/>
                <a:cs typeface="Times New Roman" panose="02020603050405020304" pitchFamily="18" charset="0"/>
              </a:rPr>
              <a:t> logic </a:t>
            </a:r>
            <a:r>
              <a:rPr lang="en-US" dirty="0" err="1">
                <a:solidFill>
                  <a:schemeClr val="bg1"/>
                </a:solidFill>
                <a:latin typeface="Times New Roman" panose="02020603050405020304" pitchFamily="18" charset="0"/>
                <a:cs typeface="Times New Roman" panose="02020603050405020304" pitchFamily="18" charset="0"/>
              </a:rPr>
              <a:t>có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tái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đ</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ợc</a:t>
            </a:r>
            <a:r>
              <a:rPr lang="en-US" dirty="0">
                <a:solidFill>
                  <a:schemeClr val="bg1"/>
                </a:solidFill>
                <a:latin typeface="Times New Roman" panose="02020603050405020304" pitchFamily="18" charset="0"/>
                <a:cs typeface="Times New Roman" panose="02020603050405020304" pitchFamily="18" charset="0"/>
              </a:rPr>
              <a:t> ở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n</a:t>
            </a:r>
            <a:r>
              <a:rPr lang="vi-VN" dirty="0">
                <a:solidFill>
                  <a:schemeClr val="bg1"/>
                </a:solidFill>
                <a:latin typeface="Times New Roman" panose="02020603050405020304" pitchFamily="18" charset="0"/>
                <a:cs typeface="Times New Roman" panose="02020603050405020304" pitchFamily="18" charset="0"/>
              </a:rPr>
              <a:t>ơ</a:t>
            </a:r>
            <a:r>
              <a:rPr lang="en-US" dirty="0" err="1">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duy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nhất</a:t>
            </a:r>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Điều</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này</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làm</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giảm</a:t>
            </a:r>
            <a:r>
              <a:rPr lang="vi-VN" dirty="0">
                <a:solidFill>
                  <a:schemeClr val="bg1"/>
                </a:solidFill>
                <a:latin typeface="Times New Roman" panose="02020603050405020304" pitchFamily="18" charset="0"/>
                <a:cs typeface="Times New Roman" panose="02020603050405020304" pitchFamily="18" charset="0"/>
              </a:rPr>
              <a:t> nguy cơ vô </a:t>
            </a:r>
            <a:r>
              <a:rPr lang="vi-VN" dirty="0" err="1">
                <a:solidFill>
                  <a:schemeClr val="bg1"/>
                </a:solidFill>
                <a:latin typeface="Times New Roman" panose="02020603050405020304" pitchFamily="18" charset="0"/>
                <a:cs typeface="Times New Roman" panose="02020603050405020304" pitchFamily="18" charset="0"/>
              </a:rPr>
              <a:t>tình</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phát</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tán</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lỗi</a:t>
            </a:r>
            <a:r>
              <a:rPr lang="vi-VN" dirty="0">
                <a:solidFill>
                  <a:schemeClr val="bg1"/>
                </a:solidFill>
                <a:latin typeface="Times New Roman" panose="02020603050405020304" pitchFamily="18" charset="0"/>
                <a:cs typeface="Times New Roman" panose="02020603050405020304" pitchFamily="18" charset="0"/>
              </a:rPr>
              <a:t> trong </a:t>
            </a:r>
            <a:r>
              <a:rPr lang="vi-VN" dirty="0" err="1">
                <a:solidFill>
                  <a:schemeClr val="bg1"/>
                </a:solidFill>
                <a:latin typeface="Times New Roman" panose="02020603050405020304" pitchFamily="18" charset="0"/>
                <a:cs typeface="Times New Roman" panose="02020603050405020304" pitchFamily="18" charset="0"/>
              </a:rPr>
              <a:t>toàn</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bộ</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ứng</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dụng</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bằng</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cách</a:t>
            </a:r>
            <a:r>
              <a:rPr lang="vi-VN" dirty="0">
                <a:solidFill>
                  <a:schemeClr val="bg1"/>
                </a:solidFill>
                <a:latin typeface="Times New Roman" panose="02020603050405020304" pitchFamily="18" charset="0"/>
                <a:cs typeface="Times New Roman" panose="02020603050405020304" pitchFamily="18" charset="0"/>
              </a:rPr>
              <a:t> sao </a:t>
            </a:r>
            <a:r>
              <a:rPr lang="vi-VN" dirty="0" err="1">
                <a:solidFill>
                  <a:schemeClr val="bg1"/>
                </a:solidFill>
                <a:latin typeface="Times New Roman" panose="02020603050405020304" pitchFamily="18" charset="0"/>
                <a:cs typeface="Times New Roman" panose="02020603050405020304" pitchFamily="18" charset="0"/>
              </a:rPr>
              <a:t>chép</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mã</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nhiều</a:t>
            </a:r>
            <a:r>
              <a:rPr lang="vi-VN" dirty="0">
                <a:solidFill>
                  <a:schemeClr val="bg1"/>
                </a:solidFill>
                <a:latin typeface="Times New Roman" panose="02020603050405020304" pitchFamily="18" charset="0"/>
                <a:cs typeface="Times New Roman" panose="02020603050405020304" pitchFamily="18" charset="0"/>
              </a:rPr>
              <a:t> </a:t>
            </a:r>
            <a:r>
              <a:rPr lang="vi-VN" dirty="0" err="1">
                <a:solidFill>
                  <a:schemeClr val="bg1"/>
                </a:solidFill>
                <a:latin typeface="Times New Roman" panose="02020603050405020304" pitchFamily="18" charset="0"/>
                <a:cs typeface="Times New Roman" panose="02020603050405020304" pitchFamily="18" charset="0"/>
              </a:rPr>
              <a:t>lần</a:t>
            </a:r>
            <a:endParaRPr lang="vi-VN" dirty="0">
              <a:solidFill>
                <a:schemeClr val="bg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Giải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quyết</a:t>
            </a:r>
            <a:r>
              <a:rPr lang="en-US" dirty="0">
                <a:solidFill>
                  <a:schemeClr val="bg1"/>
                </a:solidFill>
                <a:latin typeface="Times New Roman" panose="02020603050405020304" pitchFamily="18" charset="0"/>
                <a:cs typeface="Times New Roman" panose="02020603050405020304" pitchFamily="18" charset="0"/>
              </a:rPr>
              <a:t> đ</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ợc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việc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sinh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lỗi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xung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đột</a:t>
            </a:r>
            <a:r>
              <a:rPr lang="en-US" dirty="0">
                <a:solidFill>
                  <a:schemeClr val="bg1"/>
                </a:solidFill>
                <a:latin typeface="Times New Roman" panose="02020603050405020304" pitchFamily="18" charset="0"/>
                <a:cs typeface="Times New Roman" panose="02020603050405020304" pitchFamily="18" charset="0"/>
              </a:rPr>
              <a:t> do  </a:t>
            </a:r>
            <a:r>
              <a:rPr lang="en-US" b="1" dirty="0">
                <a:solidFill>
                  <a:schemeClr val="bg1"/>
                </a:solidFill>
                <a:latin typeface="Times New Roman" panose="02020603050405020304" pitchFamily="18" charset="0"/>
                <a:cs typeface="Times New Roman" panose="02020603050405020304" pitchFamily="18" charset="0"/>
              </a:rPr>
              <a:t>Naming </a:t>
            </a:r>
            <a:r>
              <a:rPr lang="en-US" b="1" dirty="0" err="1">
                <a:solidFill>
                  <a:schemeClr val="bg1"/>
                </a:solidFill>
                <a:latin typeface="Times New Roman" panose="02020603050405020304" pitchFamily="18" charset="0"/>
                <a:cs typeface="Times New Roman" panose="02020603050405020304" pitchFamily="18" charset="0"/>
              </a:rPr>
              <a:t>bởi</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vì</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sẽ</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có</a:t>
            </a:r>
            <a:r>
              <a:rPr lang="en-US" b="1" dirty="0">
                <a:solidFill>
                  <a:schemeClr val="bg1"/>
                </a:solidFill>
                <a:latin typeface="Times New Roman" panose="02020603050405020304" pitchFamily="18" charset="0"/>
                <a:cs typeface="Times New Roman" panose="02020603050405020304" pitchFamily="18" charset="0"/>
              </a:rPr>
              <a:t> tr</a:t>
            </a:r>
            <a:r>
              <a:rPr lang="vi-VN" b="1" dirty="0">
                <a:solidFill>
                  <a:schemeClr val="bg1"/>
                </a:solidFill>
                <a:latin typeface="Times New Roman" panose="02020603050405020304" pitchFamily="18" charset="0"/>
                <a:cs typeface="Times New Roman" panose="02020603050405020304" pitchFamily="18" charset="0"/>
              </a:rPr>
              <a:t>ư</a:t>
            </a:r>
            <a:r>
              <a:rPr lang="en-US" b="1" dirty="0" err="1">
                <a:solidFill>
                  <a:schemeClr val="bg1"/>
                </a:solidFill>
                <a:latin typeface="Times New Roman" panose="02020603050405020304" pitchFamily="18" charset="0"/>
                <a:cs typeface="Times New Roman" panose="02020603050405020304" pitchFamily="18" charset="0"/>
              </a:rPr>
              <a:t>ờng</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hợp</a:t>
            </a:r>
            <a:r>
              <a:rPr lang="en-US" b="1" dirty="0">
                <a:solidFill>
                  <a:schemeClr val="bg1"/>
                </a:solidFill>
                <a:latin typeface="Times New Roman" panose="02020603050405020304" pitchFamily="18" charset="0"/>
                <a:cs typeface="Times New Roman" panose="02020603050405020304" pitchFamily="18" charset="0"/>
              </a:rPr>
              <a:t> HOC </a:t>
            </a:r>
            <a:r>
              <a:rPr lang="en-US" b="1" dirty="0" err="1">
                <a:solidFill>
                  <a:schemeClr val="bg1"/>
                </a:solidFill>
                <a:latin typeface="Times New Roman" panose="02020603050405020304" pitchFamily="18" charset="0"/>
                <a:cs typeface="Times New Roman" panose="02020603050405020304" pitchFamily="18" charset="0"/>
              </a:rPr>
              <a:t>ghi</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đè</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tên</a:t>
            </a:r>
            <a:r>
              <a:rPr lang="en-US" b="1" dirty="0">
                <a:solidFill>
                  <a:schemeClr val="bg1"/>
                </a:solidFill>
                <a:latin typeface="Times New Roman" panose="02020603050405020304" pitchFamily="18" charset="0"/>
                <a:cs typeface="Times New Roman" panose="02020603050405020304" pitchFamily="18" charset="0"/>
              </a:rPr>
              <a:t> props </a:t>
            </a:r>
            <a:r>
              <a:rPr lang="en-US" b="1" dirty="0" err="1">
                <a:solidFill>
                  <a:schemeClr val="bg1"/>
                </a:solidFill>
                <a:latin typeface="Times New Roman" panose="02020603050405020304" pitchFamily="18" charset="0"/>
                <a:cs typeface="Times New Roman" panose="02020603050405020304" pitchFamily="18" charset="0"/>
              </a:rPr>
              <a:t>của</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một</a:t>
            </a:r>
            <a:r>
              <a:rPr lang="en-US" b="1" dirty="0">
                <a:solidFill>
                  <a:schemeClr val="bg1"/>
                </a:solidFill>
                <a:latin typeface="Times New Roman" panose="02020603050405020304" pitchFamily="18" charset="0"/>
                <a:cs typeface="Times New Roman" panose="02020603050405020304" pitchFamily="18" charset="0"/>
              </a:rPr>
              <a:t> component , </a:t>
            </a:r>
            <a:r>
              <a:rPr lang="en-US" b="1" dirty="0" err="1">
                <a:solidFill>
                  <a:schemeClr val="bg1"/>
                </a:solidFill>
                <a:latin typeface="Times New Roman" panose="02020603050405020304" pitchFamily="18" charset="0"/>
                <a:cs typeface="Times New Roman" panose="02020603050405020304" pitchFamily="18" charset="0"/>
              </a:rPr>
              <a:t>hãy</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đảm</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bảo</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việc</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xử</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lí</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lỗi</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phát</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sinh</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đó</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bằng</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cách</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đổi</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tên</a:t>
            </a:r>
            <a:r>
              <a:rPr lang="en-US" b="1" dirty="0">
                <a:solidFill>
                  <a:schemeClr val="bg1"/>
                </a:solidFill>
                <a:latin typeface="Times New Roman" panose="02020603050405020304" pitchFamily="18" charset="0"/>
                <a:cs typeface="Times New Roman" panose="02020603050405020304" pitchFamily="18" charset="0"/>
              </a:rPr>
              <a:t> props </a:t>
            </a:r>
            <a:r>
              <a:rPr lang="en-US" b="1" dirty="0" err="1">
                <a:solidFill>
                  <a:schemeClr val="bg1"/>
                </a:solidFill>
                <a:latin typeface="Times New Roman" panose="02020603050405020304" pitchFamily="18" charset="0"/>
                <a:cs typeface="Times New Roman" panose="02020603050405020304" pitchFamily="18" charset="0"/>
              </a:rPr>
              <a:t>hoặc</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là</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gói</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gọn</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tất</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cả</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vào</a:t>
            </a:r>
            <a:r>
              <a:rPr lang="en-US" b="1" dirty="0">
                <a:solidFill>
                  <a:schemeClr val="bg1"/>
                </a:solidFill>
                <a:latin typeface="Times New Roman" panose="02020603050405020304" pitchFamily="18" charset="0"/>
                <a:cs typeface="Times New Roman" panose="02020603050405020304" pitchFamily="18" charset="0"/>
              </a:rPr>
              <a:t> props property</a:t>
            </a:r>
            <a:br>
              <a:rPr lang="vi-VN"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HOC </a:t>
            </a:r>
            <a:r>
              <a:rPr lang="en-US" dirty="0" err="1">
                <a:solidFill>
                  <a:schemeClr val="bg1"/>
                </a:solidFill>
                <a:latin typeface="Times New Roman" panose="02020603050405020304" pitchFamily="18" charset="0"/>
                <a:cs typeface="Times New Roman" panose="02020603050405020304" pitchFamily="18" charset="0"/>
              </a:rPr>
              <a:t>cũng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gây</a:t>
            </a:r>
            <a:r>
              <a:rPr lang="en-US" dirty="0">
                <a:solidFill>
                  <a:schemeClr val="bg1"/>
                </a:solidFill>
                <a:latin typeface="Times New Roman" panose="02020603050405020304" pitchFamily="18" charset="0"/>
                <a:cs typeface="Times New Roman" panose="02020603050405020304" pitchFamily="18" charset="0"/>
              </a:rPr>
              <a:t> ra </a:t>
            </a:r>
            <a:r>
              <a:rPr lang="en-US" dirty="0" err="1">
                <a:solidFill>
                  <a:schemeClr val="bg1"/>
                </a:solidFill>
                <a:latin typeface="Times New Roman" panose="02020603050405020304" pitchFamily="18" charset="0"/>
                <a:cs typeface="Times New Roman" panose="02020603050405020304" pitchFamily="18" charset="0"/>
              </a:rPr>
              <a:t>vấn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đề</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về</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năng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dễ</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đọc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gói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gọn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chung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vào</a:t>
            </a:r>
            <a:r>
              <a:rPr lang="en-US" dirty="0">
                <a:solidFill>
                  <a:schemeClr val="bg1"/>
                </a:solidFill>
                <a:latin typeface="Times New Roman" panose="02020603050405020304" pitchFamily="18" charset="0"/>
                <a:cs typeface="Times New Roman" panose="02020603050405020304" pitchFamily="18" charset="0"/>
              </a:rPr>
              <a:t> 1 n</a:t>
            </a:r>
            <a:r>
              <a:rPr lang="vi-VN" dirty="0">
                <a:solidFill>
                  <a:schemeClr val="bg1"/>
                </a:solidFill>
                <a:latin typeface="Times New Roman" panose="02020603050405020304" pitchFamily="18" charset="0"/>
                <a:cs typeface="Times New Roman" panose="02020603050405020304" pitchFamily="18" charset="0"/>
              </a:rPr>
              <a:t>ơ</a:t>
            </a:r>
            <a:r>
              <a:rPr lang="en-US" dirty="0" err="1">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kiểm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soát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xem</a:t>
            </a:r>
            <a:r>
              <a:rPr lang="en-US" dirty="0">
                <a:solidFill>
                  <a:schemeClr val="bg1"/>
                </a:solidFill>
                <a:latin typeface="Times New Roman" panose="02020603050405020304" pitchFamily="18" charset="0"/>
                <a:cs typeface="Times New Roman" panose="02020603050405020304" pitchFamily="18" charset="0"/>
              </a:rPr>
              <a:t> props </a:t>
            </a:r>
            <a:r>
              <a:rPr lang="en-US" dirty="0" err="1">
                <a:solidFill>
                  <a:schemeClr val="bg1"/>
                </a:solidFill>
                <a:latin typeface="Times New Roman" panose="02020603050405020304" pitchFamily="18" charset="0"/>
                <a:cs typeface="Times New Roman" panose="02020603050405020304" pitchFamily="18" charset="0"/>
              </a:rPr>
              <a:t>nào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thuộc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về</a:t>
            </a:r>
            <a:r>
              <a:rPr lang="en-US" dirty="0">
                <a:solidFill>
                  <a:schemeClr val="bg1"/>
                </a:solidFill>
                <a:latin typeface="Times New Roman" panose="02020603050405020304" pitchFamily="18" charset="0"/>
                <a:cs typeface="Times New Roman" panose="02020603050405020304" pitchFamily="18" charset="0"/>
              </a:rPr>
              <a:t> component </a:t>
            </a:r>
            <a:r>
              <a:rPr lang="en-US" dirty="0" err="1">
                <a:solidFill>
                  <a:schemeClr val="bg1"/>
                </a:solidFill>
                <a:latin typeface="Times New Roman" panose="02020603050405020304" pitchFamily="18" charset="0"/>
                <a:cs typeface="Times New Roman" panose="02020603050405020304" pitchFamily="18" charset="0"/>
              </a:rPr>
              <a:t>nào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khá</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gỡ</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lỗi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mở</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rộng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1 </a:t>
            </a:r>
            <a:r>
              <a:rPr lang="en-US" dirty="0" err="1">
                <a:solidFill>
                  <a:schemeClr val="bg1"/>
                </a:solidFill>
                <a:latin typeface="Times New Roman" panose="02020603050405020304" pitchFamily="18" charset="0"/>
                <a:cs typeface="Times New Roman" panose="02020603050405020304" pitchFamily="18" charset="0"/>
              </a:rPr>
              <a:t>cách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dễ</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dàng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thực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sự</a:t>
            </a:r>
            <a:r>
              <a:rPr lang="en-US" dirty="0">
                <a:solidFill>
                  <a:schemeClr val="bg1"/>
                </a:solidFill>
                <a:latin typeface="Times New Roman" panose="02020603050405020304" pitchFamily="18" charset="0"/>
                <a:cs typeface="Times New Roman" panose="02020603050405020304" pitchFamily="18" charset="0"/>
              </a:rPr>
              <a:t> dung HOC </a:t>
            </a:r>
            <a:r>
              <a:rPr lang="en-US" dirty="0" err="1">
                <a:solidFill>
                  <a:schemeClr val="bg1"/>
                </a:solidFill>
                <a:latin typeface="Times New Roman" panose="02020603050405020304" pitchFamily="18" charset="0"/>
                <a:cs typeface="Times New Roman" panose="02020603050405020304" pitchFamily="18" charset="0"/>
              </a:rPr>
              <a:t>nếu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cần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thiết</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0519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0"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3091398" y="301231"/>
            <a:ext cx="5376055" cy="400110"/>
          </a:xfrm>
          <a:prstGeom prst="rect">
            <a:avLst/>
          </a:prstGeom>
        </p:spPr>
        <p:txBody>
          <a:bodyPr wrap="square">
            <a:spAutoFit/>
          </a:bodyPr>
          <a:lstStyle/>
          <a:p>
            <a:pPr marL="342900" indent="-342900" algn="ctr">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Hooks Pattern ?</a:t>
            </a:r>
          </a:p>
        </p:txBody>
      </p:sp>
      <p:sp>
        <p:nvSpPr>
          <p:cNvPr id="3" name="Rectangle 2">
            <a:extLst>
              <a:ext uri="{FF2B5EF4-FFF2-40B4-BE49-F238E27FC236}">
                <a16:creationId xmlns:a16="http://schemas.microsoft.com/office/drawing/2014/main" id="{FA6D4283-57AE-4BEA-9C27-C1566B05340B}"/>
              </a:ext>
            </a:extLst>
          </p:cNvPr>
          <p:cNvSpPr/>
          <p:nvPr/>
        </p:nvSpPr>
        <p:spPr>
          <a:xfrm>
            <a:off x="5059478" y="362787"/>
            <a:ext cx="6096000" cy="677108"/>
          </a:xfrm>
          <a:prstGeom prst="rect">
            <a:avLst/>
          </a:prstGeom>
        </p:spPr>
        <p:txBody>
          <a:bodyPr>
            <a:spAutoFit/>
          </a:bodyPr>
          <a:lstStyle/>
          <a:p>
            <a:pPr lvl="1" algn="just"/>
            <a:endParaRPr lang="en-US" dirty="0"/>
          </a:p>
          <a:p>
            <a:pPr marL="800100" lvl="1" indent="-342900" algn="just">
              <a:buFont typeface="Wingdings" panose="05000000000000000000" pitchFamily="2" charset="2"/>
              <a:buChar char="ü"/>
            </a:pPr>
            <a:endParaRPr lang="vi-VN" sz="2000" b="0" i="0" dirty="0">
              <a:solidFill>
                <a:schemeClr val="bg1"/>
              </a:solidFill>
              <a:effectLst/>
              <a:latin typeface="+mj-lt"/>
            </a:endParaRPr>
          </a:p>
        </p:txBody>
      </p:sp>
      <p:sp>
        <p:nvSpPr>
          <p:cNvPr id="7" name="Rectangle 6">
            <a:extLst>
              <a:ext uri="{FF2B5EF4-FFF2-40B4-BE49-F238E27FC236}">
                <a16:creationId xmlns:a16="http://schemas.microsoft.com/office/drawing/2014/main" id="{CC82B310-3922-2D08-1EC5-8BF5652ADC6E}"/>
              </a:ext>
            </a:extLst>
          </p:cNvPr>
          <p:cNvSpPr/>
          <p:nvPr/>
        </p:nvSpPr>
        <p:spPr>
          <a:xfrm flipH="1">
            <a:off x="1600200" y="1402682"/>
            <a:ext cx="562563" cy="523220"/>
          </a:xfrm>
          <a:prstGeom prst="rect">
            <a:avLst/>
          </a:prstGeom>
        </p:spPr>
        <p:txBody>
          <a:bodyPr wrap="square">
            <a:spAutoFit/>
          </a:bodyPr>
          <a:lstStyle/>
          <a:p>
            <a:endParaRPr lang="en-US" sz="2800" dirty="0">
              <a:solidFill>
                <a:schemeClr val="bg1"/>
              </a:solidFill>
              <a:latin typeface="+mj-lt"/>
              <a:cs typeface="Times New Roman" panose="02020603050405020304" pitchFamily="18" charset="0"/>
            </a:endParaRPr>
          </a:p>
        </p:txBody>
      </p:sp>
      <p:sp>
        <p:nvSpPr>
          <p:cNvPr id="4" name="Rectangle 3">
            <a:extLst>
              <a:ext uri="{FF2B5EF4-FFF2-40B4-BE49-F238E27FC236}">
                <a16:creationId xmlns:a16="http://schemas.microsoft.com/office/drawing/2014/main" id="{F0CBF648-FD00-4B52-BE0D-189E7EDD80A6}"/>
              </a:ext>
            </a:extLst>
          </p:cNvPr>
          <p:cNvSpPr/>
          <p:nvPr/>
        </p:nvSpPr>
        <p:spPr>
          <a:xfrm>
            <a:off x="2371453" y="887495"/>
            <a:ext cx="6096000" cy="3262432"/>
          </a:xfrm>
          <a:prstGeom prst="rect">
            <a:avLst/>
          </a:prstGeom>
        </p:spPr>
        <p:txBody>
          <a:bodyPr>
            <a:spAutoFit/>
          </a:bodyPr>
          <a:lstStyle/>
          <a:p>
            <a:pPr marL="800100" lvl="1" indent="-34290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functions </a:t>
            </a:r>
            <a:r>
              <a:rPr lang="en-US" dirty="0" err="1">
                <a:solidFill>
                  <a:schemeClr val="bg1"/>
                </a:solidFill>
                <a:latin typeface="Times New Roman" panose="02020603050405020304" pitchFamily="18" charset="0"/>
                <a:cs typeface="Times New Roman" panose="02020603050405020304" pitchFamily="18" charset="0"/>
              </a:rPr>
              <a:t>để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tái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logic </a:t>
            </a:r>
            <a:r>
              <a:rPr lang="en-US" dirty="0" err="1">
                <a:solidFill>
                  <a:schemeClr val="bg1"/>
                </a:solidFill>
                <a:latin typeface="Times New Roman" panose="02020603050405020304" pitchFamily="18" charset="0"/>
                <a:cs typeface="Times New Roman" panose="02020603050405020304" pitchFamily="18" charset="0"/>
              </a:rPr>
              <a:t>trạng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thái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giữa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nhiều</a:t>
            </a:r>
            <a:r>
              <a:rPr lang="en-US" dirty="0">
                <a:solidFill>
                  <a:schemeClr val="bg1"/>
                </a:solidFill>
                <a:latin typeface="Times New Roman" panose="02020603050405020304" pitchFamily="18" charset="0"/>
                <a:cs typeface="Times New Roman" panose="02020603050405020304" pitchFamily="18" charset="0"/>
              </a:rPr>
              <a:t> components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endParaRPr lang="en-US" dirty="0">
              <a:solidFill>
                <a:schemeClr val="bg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React Hook </a:t>
            </a:r>
            <a:r>
              <a:rPr lang="en-US" sz="2000" dirty="0" err="1">
                <a:solidFill>
                  <a:schemeClr val="bg1"/>
                </a:solidFill>
                <a:latin typeface="Times New Roman" panose="02020603050405020304" pitchFamily="18" charset="0"/>
                <a:cs typeface="Times New Roman" panose="02020603050405020304" pitchFamily="18" charset="0"/>
              </a:rPr>
              <a:t>là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các</a:t>
            </a:r>
            <a:r>
              <a:rPr lang="en-US" sz="2000" dirty="0">
                <a:solidFill>
                  <a:schemeClr val="bg1"/>
                </a:solidFill>
                <a:latin typeface="Times New Roman" panose="02020603050405020304" pitchFamily="18" charset="0"/>
                <a:cs typeface="Times New Roman" panose="02020603050405020304" pitchFamily="18" charset="0"/>
              </a:rPr>
              <a:t> functions </a:t>
            </a:r>
            <a:r>
              <a:rPr lang="en-US" sz="2000" dirty="0" err="1">
                <a:solidFill>
                  <a:schemeClr val="bg1"/>
                </a:solidFill>
                <a:latin typeface="Times New Roman" panose="02020603050405020304" pitchFamily="18" charset="0"/>
                <a:cs typeface="Times New Roman" panose="02020603050405020304" pitchFamily="18" charset="0"/>
              </a:rPr>
              <a:t>đặc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biệt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mà</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bạn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có</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thể</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sử</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dụng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để</a:t>
            </a:r>
            <a:r>
              <a:rPr lang="en-US" sz="2000" dirty="0">
                <a:solidFill>
                  <a:schemeClr val="bg1"/>
                </a:solidFill>
                <a:latin typeface="Times New Roman" panose="02020603050405020304" pitchFamily="18" charset="0"/>
                <a:cs typeface="Times New Roman" panose="02020603050405020304" pitchFamily="18" charset="0"/>
              </a:rPr>
              <a:t>:</a:t>
            </a:r>
          </a:p>
          <a:p>
            <a:pPr marL="1257300" lvl="2" indent="-34290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Thêm</a:t>
            </a:r>
            <a:r>
              <a:rPr lang="en-US" dirty="0">
                <a:solidFill>
                  <a:schemeClr val="bg1"/>
                </a:solidFill>
                <a:latin typeface="Times New Roman" panose="02020603050405020304" pitchFamily="18" charset="0"/>
                <a:cs typeface="Times New Roman" panose="02020603050405020304" pitchFamily="18" charset="0"/>
              </a:rPr>
              <a:t> state </a:t>
            </a:r>
            <a:r>
              <a:rPr lang="en-US" dirty="0" err="1">
                <a:solidFill>
                  <a:schemeClr val="bg1"/>
                </a:solidFill>
                <a:latin typeface="Times New Roman" panose="02020603050405020304" pitchFamily="18" charset="0"/>
                <a:cs typeface="Times New Roman" panose="02020603050405020304" pitchFamily="18" charset="0"/>
              </a:rPr>
              <a:t>vào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components functions</a:t>
            </a:r>
          </a:p>
          <a:p>
            <a:pPr lvl="2"/>
            <a:endParaRPr lang="en-US" dirty="0">
              <a:solidFill>
                <a:schemeClr val="bg1"/>
              </a:solidFill>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Tái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logic stateful </a:t>
            </a:r>
            <a:r>
              <a:rPr lang="en-US" dirty="0" err="1">
                <a:solidFill>
                  <a:schemeClr val="bg1"/>
                </a:solidFill>
                <a:latin typeface="Times New Roman" panose="02020603050405020304" pitchFamily="18" charset="0"/>
                <a:cs typeface="Times New Roman" panose="02020603050405020304" pitchFamily="18" charset="0"/>
              </a:rPr>
              <a:t>giữa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nhiều</a:t>
            </a:r>
            <a:r>
              <a:rPr lang="en-US" dirty="0">
                <a:solidFill>
                  <a:schemeClr val="bg1"/>
                </a:solidFill>
                <a:latin typeface="Times New Roman" panose="02020603050405020304" pitchFamily="18" charset="0"/>
                <a:cs typeface="Times New Roman" panose="02020603050405020304" pitchFamily="18" charset="0"/>
              </a:rPr>
              <a:t> components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a:t>
            </a:r>
          </a:p>
          <a:p>
            <a:pPr marL="1257300" lvl="2"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Quản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vòng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đời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components</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1313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0"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3091398" y="301231"/>
            <a:ext cx="5376055" cy="400110"/>
          </a:xfrm>
          <a:prstGeom prst="rect">
            <a:avLst/>
          </a:prstGeom>
        </p:spPr>
        <p:txBody>
          <a:bodyPr wrap="square">
            <a:spAutoFit/>
          </a:bodyPr>
          <a:lstStyle/>
          <a:p>
            <a:pPr marL="342900" indent="-342900" algn="ctr">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Hooks Pattern ?</a:t>
            </a:r>
          </a:p>
        </p:txBody>
      </p:sp>
      <p:sp>
        <p:nvSpPr>
          <p:cNvPr id="3" name="Rectangle 2">
            <a:extLst>
              <a:ext uri="{FF2B5EF4-FFF2-40B4-BE49-F238E27FC236}">
                <a16:creationId xmlns:a16="http://schemas.microsoft.com/office/drawing/2014/main" id="{FA6D4283-57AE-4BEA-9C27-C1566B05340B}"/>
              </a:ext>
            </a:extLst>
          </p:cNvPr>
          <p:cNvSpPr/>
          <p:nvPr/>
        </p:nvSpPr>
        <p:spPr>
          <a:xfrm>
            <a:off x="5059478" y="362787"/>
            <a:ext cx="6096000" cy="677108"/>
          </a:xfrm>
          <a:prstGeom prst="rect">
            <a:avLst/>
          </a:prstGeom>
        </p:spPr>
        <p:txBody>
          <a:bodyPr>
            <a:spAutoFit/>
          </a:bodyPr>
          <a:lstStyle/>
          <a:p>
            <a:pPr lvl="1" algn="just"/>
            <a:endParaRPr lang="en-US" dirty="0"/>
          </a:p>
          <a:p>
            <a:pPr marL="800100" lvl="1" indent="-342900" algn="just">
              <a:buFont typeface="Wingdings" panose="05000000000000000000" pitchFamily="2" charset="2"/>
              <a:buChar char="ü"/>
            </a:pPr>
            <a:endParaRPr lang="vi-VN" sz="2000" b="0" i="0" dirty="0">
              <a:solidFill>
                <a:schemeClr val="bg1"/>
              </a:solidFill>
              <a:effectLst/>
              <a:latin typeface="+mj-lt"/>
            </a:endParaRPr>
          </a:p>
        </p:txBody>
      </p:sp>
      <p:sp>
        <p:nvSpPr>
          <p:cNvPr id="7" name="Rectangle 6">
            <a:extLst>
              <a:ext uri="{FF2B5EF4-FFF2-40B4-BE49-F238E27FC236}">
                <a16:creationId xmlns:a16="http://schemas.microsoft.com/office/drawing/2014/main" id="{CC82B310-3922-2D08-1EC5-8BF5652ADC6E}"/>
              </a:ext>
            </a:extLst>
          </p:cNvPr>
          <p:cNvSpPr/>
          <p:nvPr/>
        </p:nvSpPr>
        <p:spPr>
          <a:xfrm flipH="1">
            <a:off x="1600200" y="1402682"/>
            <a:ext cx="562563" cy="523220"/>
          </a:xfrm>
          <a:prstGeom prst="rect">
            <a:avLst/>
          </a:prstGeom>
        </p:spPr>
        <p:txBody>
          <a:bodyPr wrap="square">
            <a:spAutoFit/>
          </a:bodyPr>
          <a:lstStyle/>
          <a:p>
            <a:endParaRPr lang="en-US" sz="2800" dirty="0">
              <a:solidFill>
                <a:schemeClr val="bg1"/>
              </a:solidFill>
              <a:latin typeface="+mj-lt"/>
              <a:cs typeface="Times New Roman" panose="02020603050405020304" pitchFamily="18" charset="0"/>
            </a:endParaRPr>
          </a:p>
        </p:txBody>
      </p:sp>
      <p:pic>
        <p:nvPicPr>
          <p:cNvPr id="8" name="Picture 7">
            <a:extLst>
              <a:ext uri="{FF2B5EF4-FFF2-40B4-BE49-F238E27FC236}">
                <a16:creationId xmlns:a16="http://schemas.microsoft.com/office/drawing/2014/main" id="{85DF4005-D0F3-43F3-ABAA-7A6A4846D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977" y="762897"/>
            <a:ext cx="5490448" cy="4878424"/>
          </a:xfrm>
          <a:prstGeom prst="rect">
            <a:avLst/>
          </a:prstGeom>
        </p:spPr>
      </p:pic>
      <p:pic>
        <p:nvPicPr>
          <p:cNvPr id="10" name="Picture 9">
            <a:extLst>
              <a:ext uri="{FF2B5EF4-FFF2-40B4-BE49-F238E27FC236}">
                <a16:creationId xmlns:a16="http://schemas.microsoft.com/office/drawing/2014/main" id="{661E8CB1-9043-4252-A985-3428C5407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402" y="762896"/>
            <a:ext cx="5163334" cy="4878423"/>
          </a:xfrm>
          <a:prstGeom prst="rect">
            <a:avLst/>
          </a:prstGeom>
        </p:spPr>
      </p:pic>
    </p:spTree>
    <p:extLst>
      <p:ext uri="{BB962C8B-B14F-4D97-AF65-F5344CB8AC3E}">
        <p14:creationId xmlns:p14="http://schemas.microsoft.com/office/powerpoint/2010/main" val="1810745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0"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CACE9F-1477-4F24-97F1-75004F4B971E}"/>
              </a:ext>
            </a:extLst>
          </p:cNvPr>
          <p:cNvSpPr/>
          <p:nvPr/>
        </p:nvSpPr>
        <p:spPr>
          <a:xfrm>
            <a:off x="3091398" y="301231"/>
            <a:ext cx="5376055" cy="400110"/>
          </a:xfrm>
          <a:prstGeom prst="rect">
            <a:avLst/>
          </a:prstGeom>
        </p:spPr>
        <p:txBody>
          <a:bodyPr wrap="square">
            <a:spAutoFit/>
          </a:bodyPr>
          <a:lstStyle/>
          <a:p>
            <a:pPr marL="342900" indent="-342900" algn="ctr">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Hooks Pattern ?</a:t>
            </a:r>
          </a:p>
        </p:txBody>
      </p:sp>
      <p:sp>
        <p:nvSpPr>
          <p:cNvPr id="3" name="Rectangle 2">
            <a:extLst>
              <a:ext uri="{FF2B5EF4-FFF2-40B4-BE49-F238E27FC236}">
                <a16:creationId xmlns:a16="http://schemas.microsoft.com/office/drawing/2014/main" id="{FA6D4283-57AE-4BEA-9C27-C1566B05340B}"/>
              </a:ext>
            </a:extLst>
          </p:cNvPr>
          <p:cNvSpPr/>
          <p:nvPr/>
        </p:nvSpPr>
        <p:spPr>
          <a:xfrm>
            <a:off x="5059478" y="362787"/>
            <a:ext cx="6096000" cy="677108"/>
          </a:xfrm>
          <a:prstGeom prst="rect">
            <a:avLst/>
          </a:prstGeom>
        </p:spPr>
        <p:txBody>
          <a:bodyPr>
            <a:spAutoFit/>
          </a:bodyPr>
          <a:lstStyle/>
          <a:p>
            <a:pPr lvl="1" algn="just"/>
            <a:endParaRPr lang="en-US" dirty="0"/>
          </a:p>
          <a:p>
            <a:pPr marL="800100" lvl="1" indent="-342900" algn="just">
              <a:buFont typeface="Wingdings" panose="05000000000000000000" pitchFamily="2" charset="2"/>
              <a:buChar char="ü"/>
            </a:pPr>
            <a:endParaRPr lang="vi-VN" sz="2000" b="0" i="0" dirty="0">
              <a:solidFill>
                <a:schemeClr val="bg1"/>
              </a:solidFill>
              <a:effectLst/>
              <a:latin typeface="+mj-lt"/>
            </a:endParaRPr>
          </a:p>
        </p:txBody>
      </p:sp>
      <p:sp>
        <p:nvSpPr>
          <p:cNvPr id="7" name="Rectangle 6">
            <a:extLst>
              <a:ext uri="{FF2B5EF4-FFF2-40B4-BE49-F238E27FC236}">
                <a16:creationId xmlns:a16="http://schemas.microsoft.com/office/drawing/2014/main" id="{CC82B310-3922-2D08-1EC5-8BF5652ADC6E}"/>
              </a:ext>
            </a:extLst>
          </p:cNvPr>
          <p:cNvSpPr/>
          <p:nvPr/>
        </p:nvSpPr>
        <p:spPr>
          <a:xfrm flipH="1">
            <a:off x="1600200" y="1402682"/>
            <a:ext cx="562563" cy="523220"/>
          </a:xfrm>
          <a:prstGeom prst="rect">
            <a:avLst/>
          </a:prstGeom>
        </p:spPr>
        <p:txBody>
          <a:bodyPr wrap="square">
            <a:spAutoFit/>
          </a:bodyPr>
          <a:lstStyle/>
          <a:p>
            <a:endParaRPr lang="en-US" sz="2800" dirty="0">
              <a:solidFill>
                <a:schemeClr val="bg1"/>
              </a:solidFill>
              <a:latin typeface="+mj-lt"/>
              <a:cs typeface="Times New Roman" panose="02020603050405020304" pitchFamily="18" charset="0"/>
            </a:endParaRPr>
          </a:p>
        </p:txBody>
      </p:sp>
      <p:sp>
        <p:nvSpPr>
          <p:cNvPr id="4" name="Rectangle 3">
            <a:extLst>
              <a:ext uri="{FF2B5EF4-FFF2-40B4-BE49-F238E27FC236}">
                <a16:creationId xmlns:a16="http://schemas.microsoft.com/office/drawing/2014/main" id="{45B2F14B-ED29-48FA-93C5-922CC2694E07}"/>
              </a:ext>
            </a:extLst>
          </p:cNvPr>
          <p:cNvSpPr/>
          <p:nvPr/>
        </p:nvSpPr>
        <p:spPr>
          <a:xfrm>
            <a:off x="1187448" y="1101451"/>
            <a:ext cx="9817100" cy="3416320"/>
          </a:xfrm>
          <a:prstGeom prst="rect">
            <a:avLst/>
          </a:prstGeom>
        </p:spPr>
        <p:txBody>
          <a:bodyPr wrap="square">
            <a:spAutoFit/>
          </a:bodyPr>
          <a:lstStyle/>
          <a:p>
            <a:pPr marL="800100" lvl="1" indent="-34290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Việc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hooks </a:t>
            </a:r>
            <a:r>
              <a:rPr lang="en-US" dirty="0" err="1">
                <a:solidFill>
                  <a:schemeClr val="bg1"/>
                </a:solidFill>
                <a:latin typeface="Times New Roman" panose="02020603050405020304" pitchFamily="18" charset="0"/>
                <a:cs typeface="Times New Roman" panose="02020603050405020304" pitchFamily="18" charset="0"/>
              </a:rPr>
              <a:t>sẽ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dễ</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dàng</a:t>
            </a:r>
            <a:r>
              <a:rPr lang="en-US" dirty="0">
                <a:solidFill>
                  <a:schemeClr val="bg1"/>
                </a:solidFill>
                <a:latin typeface="Times New Roman" panose="02020603050405020304" pitchFamily="18" charset="0"/>
                <a:cs typeface="Times New Roman" panose="02020603050405020304" pitchFamily="18" charset="0"/>
              </a:rPr>
              <a:t> h</a:t>
            </a:r>
            <a:r>
              <a:rPr lang="vi-VN" dirty="0">
                <a:solidFill>
                  <a:schemeClr val="bg1"/>
                </a:solidFill>
                <a:latin typeface="Times New Roman" panose="02020603050405020304" pitchFamily="18" charset="0"/>
                <a:cs typeface="Times New Roman" panose="02020603050405020304" pitchFamily="18" charset="0"/>
              </a:rPr>
              <a:t>ơ</a:t>
            </a:r>
            <a:r>
              <a:rPr lang="en-US" dirty="0">
                <a:solidFill>
                  <a:schemeClr val="bg1"/>
                </a:solidFill>
                <a:latin typeface="Times New Roman" panose="02020603050405020304" pitchFamily="18" charset="0"/>
                <a:cs typeface="Times New Roman" panose="02020603050405020304" pitchFamily="18" charset="0"/>
              </a:rPr>
              <a:t>n so </a:t>
            </a:r>
            <a:r>
              <a:rPr lang="en-US" dirty="0" err="1">
                <a:solidFill>
                  <a:schemeClr val="bg1"/>
                </a:solidFill>
                <a:latin typeface="Times New Roman" panose="02020603050405020304" pitchFamily="18" charset="0"/>
                <a:cs typeface="Times New Roman" panose="02020603050405020304" pitchFamily="18" charset="0"/>
              </a:rPr>
              <a:t>với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việc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class </a:t>
            </a:r>
            <a:r>
              <a:rPr lang="en-US" dirty="0" err="1">
                <a:solidFill>
                  <a:schemeClr val="bg1"/>
                </a:solidFill>
                <a:latin typeface="Times New Roman" panose="02020603050405020304" pitchFamily="18" charset="0"/>
                <a:cs typeface="Times New Roman" panose="02020603050405020304" pitchFamily="18" charset="0"/>
              </a:rPr>
              <a:t>để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triển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khai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components </a:t>
            </a:r>
            <a:r>
              <a:rPr lang="en-US" dirty="0" err="1">
                <a:solidFill>
                  <a:schemeClr val="bg1"/>
                </a:solidFill>
                <a:latin typeface="Times New Roman" panose="02020603050405020304" pitchFamily="18" charset="0"/>
                <a:cs typeface="Times New Roman" panose="02020603050405020304" pitchFamily="18" charset="0"/>
              </a:rPr>
              <a:t>cũng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a:t>
            </a:r>
            <a:r>
              <a:rPr lang="vi-VN" dirty="0">
                <a:solidFill>
                  <a:schemeClr val="bg1"/>
                </a:solidFill>
                <a:latin typeface="Times New Roman" panose="02020603050405020304" pitchFamily="18" charset="0"/>
                <a:cs typeface="Times New Roman" panose="02020603050405020304" pitchFamily="18" charset="0"/>
              </a:rPr>
              <a:t>ư</a:t>
            </a:r>
            <a:r>
              <a:rPr lang="en-US" dirty="0">
                <a:solidFill>
                  <a:schemeClr val="bg1"/>
                </a:solidFill>
                <a:latin typeface="Times New Roman" panose="02020603050405020304" pitchFamily="18" charset="0"/>
                <a:cs typeface="Times New Roman" panose="02020603050405020304" pitchFamily="18" charset="0"/>
              </a:rPr>
              <a:t> logic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state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a:t>
            </a:r>
            <a:r>
              <a:rPr lang="en-US" dirty="0">
                <a:solidFill>
                  <a:schemeClr val="bg1"/>
                </a:solidFill>
                <a:latin typeface="Times New Roman" panose="02020603050405020304" pitchFamily="18" charset="0"/>
                <a:cs typeface="Times New Roman" panose="02020603050405020304" pitchFamily="18" charset="0"/>
              </a:rPr>
              <a:t> , </a:t>
            </a:r>
            <a:r>
              <a:rPr lang="en-US" dirty="0" err="1">
                <a:solidFill>
                  <a:schemeClr val="bg1"/>
                </a:solidFill>
                <a:latin typeface="Times New Roman" panose="02020603050405020304" pitchFamily="18" charset="0"/>
                <a:cs typeface="Times New Roman" panose="02020603050405020304" pitchFamily="18" charset="0"/>
              </a:rPr>
              <a:t>cho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phép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chúng</a:t>
            </a:r>
            <a:r>
              <a:rPr lang="en-US" dirty="0">
                <a:solidFill>
                  <a:schemeClr val="bg1"/>
                </a:solidFill>
                <a:latin typeface="Times New Roman" panose="02020603050405020304" pitchFamily="18" charset="0"/>
                <a:cs typeface="Times New Roman" panose="02020603050405020304" pitchFamily="18" charset="0"/>
              </a:rPr>
              <a:t> ta </a:t>
            </a:r>
            <a:r>
              <a:rPr lang="en-US" dirty="0" err="1">
                <a:solidFill>
                  <a:schemeClr val="bg1"/>
                </a:solidFill>
                <a:latin typeface="Times New Roman" panose="02020603050405020304" pitchFamily="18" charset="0"/>
                <a:cs typeface="Times New Roman" panose="02020603050405020304" pitchFamily="18" charset="0"/>
              </a:rPr>
              <a:t>tái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đ</a:t>
            </a:r>
            <a:r>
              <a:rPr lang="vi-VN" dirty="0">
                <a:solidFill>
                  <a:schemeClr val="bg1"/>
                </a:solidFill>
                <a:latin typeface="Times New Roman" panose="02020603050405020304" pitchFamily="18" charset="0"/>
                <a:cs typeface="Times New Roman" panose="02020603050405020304" pitchFamily="18" charset="0"/>
              </a:rPr>
              <a:t>ư</a:t>
            </a:r>
            <a:r>
              <a:rPr lang="en-US" dirty="0" err="1">
                <a:solidFill>
                  <a:schemeClr val="bg1"/>
                </a:solidFill>
                <a:latin typeface="Times New Roman" panose="02020603050405020304" pitchFamily="18" charset="0"/>
                <a:cs typeface="Times New Roman" panose="02020603050405020304" pitchFamily="18" charset="0"/>
              </a:rPr>
              <a:t>ợc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logic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stateful ở </a:t>
            </a:r>
            <a:r>
              <a:rPr lang="en-US" dirty="0" err="1">
                <a:solidFill>
                  <a:schemeClr val="bg1"/>
                </a:solidFill>
                <a:latin typeface="Times New Roman" panose="02020603050405020304" pitchFamily="18" charset="0"/>
                <a:cs typeface="Times New Roman" panose="02020603050405020304" pitchFamily="18" charset="0"/>
              </a:rPr>
              <a:t>nhiều</a:t>
            </a:r>
            <a:r>
              <a:rPr lang="en-US" dirty="0">
                <a:solidFill>
                  <a:schemeClr val="bg1"/>
                </a:solidFill>
                <a:latin typeface="Times New Roman" panose="02020603050405020304" pitchFamily="18" charset="0"/>
                <a:cs typeface="Times New Roman" panose="02020603050405020304" pitchFamily="18" charset="0"/>
              </a:rPr>
              <a:t> components </a:t>
            </a:r>
            <a:r>
              <a:rPr lang="en-US" dirty="0" err="1">
                <a:solidFill>
                  <a:schemeClr val="bg1"/>
                </a:solidFill>
                <a:latin typeface="Times New Roman" panose="02020603050405020304" pitchFamily="18" charset="0"/>
                <a:cs typeface="Times New Roman" panose="02020603050405020304" pitchFamily="18" charset="0"/>
              </a:rPr>
              <a:t>khác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nhau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ứng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 </a:t>
            </a:r>
            <a:r>
              <a:rPr lang="en-US" dirty="0" err="1">
                <a:solidFill>
                  <a:schemeClr val="bg1"/>
                </a:solidFill>
                <a:latin typeface="Times New Roman" panose="02020603050405020304" pitchFamily="18" charset="0"/>
                <a:cs typeface="Times New Roman" panose="02020603050405020304" pitchFamily="18" charset="0"/>
              </a:rPr>
              <a:t>giúp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giảm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thiểu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lỗi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xảy</a:t>
            </a:r>
            <a:r>
              <a:rPr lang="en-US" dirty="0">
                <a:solidFill>
                  <a:schemeClr val="bg1"/>
                </a:solidFill>
                <a:latin typeface="Times New Roman" panose="02020603050405020304" pitchFamily="18" charset="0"/>
                <a:cs typeface="Times New Roman" panose="02020603050405020304" pitchFamily="18" charset="0"/>
              </a:rPr>
              <a:t> ra , </a:t>
            </a:r>
            <a:r>
              <a:rPr lang="en-US" dirty="0" err="1">
                <a:solidFill>
                  <a:schemeClr val="bg1"/>
                </a:solidFill>
                <a:latin typeface="Times New Roman" panose="02020603050405020304" pitchFamily="18" charset="0"/>
                <a:cs typeface="Times New Roman" panose="02020603050405020304" pitchFamily="18" charset="0"/>
              </a:rPr>
              <a:t>cung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cấp</a:t>
            </a:r>
            <a:r>
              <a:rPr lang="en-US" dirty="0">
                <a:solidFill>
                  <a:schemeClr val="bg1"/>
                </a:solidFill>
                <a:latin typeface="Times New Roman" panose="02020603050405020304" pitchFamily="18" charset="0"/>
                <a:cs typeface="Times New Roman" panose="02020603050405020304" pitchFamily="18" charset="0"/>
              </a:rPr>
              <a:t> 1 </a:t>
            </a:r>
            <a:r>
              <a:rPr lang="en-US" dirty="0" err="1">
                <a:solidFill>
                  <a:schemeClr val="bg1"/>
                </a:solidFill>
                <a:latin typeface="Times New Roman" panose="02020603050405020304" pitchFamily="18" charset="0"/>
                <a:cs typeface="Times New Roman" panose="02020603050405020304" pitchFamily="18" charset="0"/>
              </a:rPr>
              <a:t>cách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triển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khai</a:t>
            </a:r>
            <a:r>
              <a:rPr lang="en-US" dirty="0">
                <a:solidFill>
                  <a:schemeClr val="bg1"/>
                </a:solidFill>
                <a:latin typeface="Times New Roman" panose="02020603050405020304" pitchFamily="18" charset="0"/>
                <a:cs typeface="Times New Roman" panose="02020603050405020304" pitchFamily="18" charset="0"/>
              </a:rPr>
              <a:t> chia </a:t>
            </a:r>
            <a:r>
              <a:rPr lang="en-US" dirty="0" err="1">
                <a:solidFill>
                  <a:schemeClr val="bg1"/>
                </a:solidFill>
                <a:latin typeface="Times New Roman" panose="02020603050405020304" pitchFamily="18" charset="0"/>
                <a:cs typeface="Times New Roman" panose="02020603050405020304" pitchFamily="18" charset="0"/>
              </a:rPr>
              <a:t>sẻ</a:t>
            </a:r>
            <a:r>
              <a:rPr lang="en-US" dirty="0">
                <a:solidFill>
                  <a:schemeClr val="bg1"/>
                </a:solidFill>
                <a:latin typeface="Times New Roman" panose="02020603050405020304" pitchFamily="18" charset="0"/>
                <a:cs typeface="Times New Roman" panose="02020603050405020304" pitchFamily="18" charset="0"/>
              </a:rPr>
              <a:t> logic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trực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quan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cần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đến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pattern </a:t>
            </a:r>
            <a:r>
              <a:rPr lang="en-US" dirty="0" err="1">
                <a:solidFill>
                  <a:schemeClr val="bg1"/>
                </a:solidFill>
                <a:latin typeface="Times New Roman" panose="02020603050405020304" pitchFamily="18" charset="0"/>
                <a:cs typeface="Times New Roman" panose="02020603050405020304" pitchFamily="18" charset="0"/>
              </a:rPr>
              <a:t>nh</a:t>
            </a:r>
            <a:r>
              <a:rPr lang="vi-VN" dirty="0">
                <a:solidFill>
                  <a:schemeClr val="bg1"/>
                </a:solidFill>
                <a:latin typeface="Times New Roman" panose="02020603050405020304" pitchFamily="18" charset="0"/>
                <a:cs typeface="Times New Roman" panose="02020603050405020304" pitchFamily="18" charset="0"/>
              </a:rPr>
              <a:t>ư</a:t>
            </a:r>
            <a:r>
              <a:rPr lang="en-US" dirty="0">
                <a:solidFill>
                  <a:schemeClr val="bg1"/>
                </a:solidFill>
                <a:latin typeface="Times New Roman" panose="02020603050405020304" pitchFamily="18" charset="0"/>
                <a:cs typeface="Times New Roman" panose="02020603050405020304" pitchFamily="18" charset="0"/>
              </a:rPr>
              <a:t> HOC hay pattern props </a:t>
            </a:r>
          </a:p>
          <a:p>
            <a:pPr marL="800100" lvl="1" indent="-34290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Hooks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Custom Hooks </a:t>
            </a:r>
            <a:r>
              <a:rPr lang="en-US" dirty="0" err="1">
                <a:solidFill>
                  <a:schemeClr val="bg1"/>
                </a:solidFill>
                <a:latin typeface="Times New Roman" panose="02020603050405020304" pitchFamily="18" charset="0"/>
                <a:cs typeface="Times New Roman" panose="02020603050405020304" pitchFamily="18" charset="0"/>
              </a:rPr>
              <a:t>chúng</a:t>
            </a:r>
            <a:r>
              <a:rPr lang="en-US" dirty="0">
                <a:solidFill>
                  <a:schemeClr val="bg1"/>
                </a:solidFill>
                <a:latin typeface="Times New Roman" panose="02020603050405020304" pitchFamily="18" charset="0"/>
                <a:cs typeface="Times New Roman" panose="02020603050405020304" pitchFamily="18" charset="0"/>
              </a:rPr>
              <a:t> ta ko </a:t>
            </a:r>
            <a:r>
              <a:rPr lang="en-US" dirty="0" err="1">
                <a:solidFill>
                  <a:schemeClr val="bg1"/>
                </a:solidFill>
                <a:latin typeface="Times New Roman" panose="02020603050405020304" pitchFamily="18" charset="0"/>
                <a:cs typeface="Times New Roman" panose="02020603050405020304" pitchFamily="18" charset="0"/>
              </a:rPr>
              <a:t>cần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phải</a:t>
            </a:r>
            <a:r>
              <a:rPr lang="en-US" dirty="0">
                <a:solidFill>
                  <a:schemeClr val="bg1"/>
                </a:solidFill>
                <a:latin typeface="Times New Roman" panose="02020603050405020304" pitchFamily="18" charset="0"/>
                <a:cs typeface="Times New Roman" panose="02020603050405020304" pitchFamily="18" charset="0"/>
              </a:rPr>
              <a:t> bao </a:t>
            </a:r>
            <a:r>
              <a:rPr lang="en-US" dirty="0" err="1">
                <a:solidFill>
                  <a:schemeClr val="bg1"/>
                </a:solidFill>
                <a:latin typeface="Times New Roman" panose="02020603050405020304" pitchFamily="18" charset="0"/>
                <a:cs typeface="Times New Roman" panose="02020603050405020304" pitchFamily="18" charset="0"/>
              </a:rPr>
              <a:t>bọc</a:t>
            </a:r>
            <a:r>
              <a:rPr lang="en-US" dirty="0">
                <a:solidFill>
                  <a:schemeClr val="bg1"/>
                </a:solidFill>
                <a:latin typeface="Times New Roman" panose="02020603050405020304" pitchFamily="18" charset="0"/>
                <a:cs typeface="Times New Roman" panose="02020603050405020304" pitchFamily="18" charset="0"/>
              </a:rPr>
              <a:t> Presentation Component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1 Container component </a:t>
            </a:r>
            <a:r>
              <a:rPr lang="en-US" dirty="0" err="1">
                <a:solidFill>
                  <a:schemeClr val="bg1"/>
                </a:solidFill>
                <a:latin typeface="Times New Roman" panose="02020603050405020304" pitchFamily="18" charset="0"/>
                <a:cs typeface="Times New Roman" panose="02020603050405020304" pitchFamily="18" charset="0"/>
              </a:rPr>
              <a:t>để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truyền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dữ</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liệu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nữa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1 </a:t>
            </a:r>
            <a:r>
              <a:rPr lang="en-US" dirty="0" err="1">
                <a:solidFill>
                  <a:schemeClr val="bg1"/>
                </a:solidFill>
                <a:latin typeface="Times New Roman" panose="02020603050405020304" pitchFamily="18" charset="0"/>
                <a:cs typeface="Times New Roman" panose="02020603050405020304" pitchFamily="18" charset="0"/>
              </a:rPr>
              <a:t>giải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pháp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thay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thế</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khá</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tốt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việc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chúng</a:t>
            </a:r>
            <a:r>
              <a:rPr lang="en-US" dirty="0">
                <a:solidFill>
                  <a:schemeClr val="bg1"/>
                </a:solidFill>
                <a:latin typeface="Times New Roman" panose="02020603050405020304" pitchFamily="18" charset="0"/>
                <a:cs typeface="Times New Roman" panose="02020603050405020304" pitchFamily="18" charset="0"/>
              </a:rPr>
              <a:t> ta </a:t>
            </a:r>
            <a:r>
              <a:rPr lang="en-US" dirty="0" err="1">
                <a:solidFill>
                  <a:schemeClr val="bg1"/>
                </a:solidFill>
                <a:latin typeface="Times New Roman" panose="02020603050405020304" pitchFamily="18" charset="0"/>
                <a:cs typeface="Times New Roman" panose="02020603050405020304" pitchFamily="18" charset="0"/>
              </a:rPr>
              <a:t>cần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trực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tiếp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Presentation Component </a:t>
            </a:r>
          </a:p>
          <a:p>
            <a:pPr marL="800100" lvl="1" indent="-34290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Phải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tuân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thủ</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tắc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hooks do React </a:t>
            </a:r>
            <a:r>
              <a:rPr lang="en-US" dirty="0" err="1">
                <a:solidFill>
                  <a:schemeClr val="bg1"/>
                </a:solidFill>
                <a:latin typeface="Times New Roman" panose="02020603050405020304" pitchFamily="18" charset="0"/>
                <a:cs typeface="Times New Roman" panose="02020603050405020304" pitchFamily="18" charset="0"/>
              </a:rPr>
              <a:t>đề</a:t>
            </a:r>
            <a:r>
              <a:rPr lang="en-US" dirty="0">
                <a:solidFill>
                  <a:schemeClr val="bg1"/>
                </a:solidFill>
                <a:latin typeface="Times New Roman" panose="02020603050405020304" pitchFamily="18" charset="0"/>
                <a:cs typeface="Times New Roman" panose="02020603050405020304" pitchFamily="18" charset="0"/>
              </a:rPr>
              <a:t> ra </a:t>
            </a:r>
            <a:r>
              <a:rPr lang="en-US" dirty="0" err="1">
                <a:solidFill>
                  <a:schemeClr val="bg1"/>
                </a:solidFill>
                <a:latin typeface="Times New Roman" panose="02020603050405020304" pitchFamily="18" charset="0"/>
                <a:cs typeface="Times New Roman" panose="02020603050405020304" pitchFamily="18" charset="0"/>
              </a:rPr>
              <a:t>nên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nếu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hiểu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cách</a:t>
            </a:r>
            <a:r>
              <a:rPr lang="en-US" dirty="0">
                <a:solidFill>
                  <a:schemeClr val="bg1"/>
                </a:solidFill>
                <a:latin typeface="Times New Roman" panose="02020603050405020304" pitchFamily="18" charset="0"/>
                <a:cs typeface="Times New Roman" panose="02020603050405020304" pitchFamily="18" charset="0"/>
              </a:rPr>
              <a:t> hooks </a:t>
            </a:r>
            <a:r>
              <a:rPr lang="en-US" dirty="0" err="1">
                <a:solidFill>
                  <a:schemeClr val="bg1"/>
                </a:solidFill>
                <a:latin typeface="Times New Roman" panose="02020603050405020304" pitchFamily="18" charset="0"/>
                <a:cs typeface="Times New Roman" panose="02020603050405020304" pitchFamily="18" charset="0"/>
              </a:rPr>
              <a:t>đc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xây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dựng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khiến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việc</a:t>
            </a:r>
            <a:r>
              <a:rPr lang="en-US" dirty="0">
                <a:solidFill>
                  <a:schemeClr val="bg1"/>
                </a:solidFill>
                <a:latin typeface="Times New Roman" panose="02020603050405020304" pitchFamily="18" charset="0"/>
                <a:cs typeface="Times New Roman" panose="02020603050405020304" pitchFamily="18" charset="0"/>
              </a:rPr>
              <a:t> custom </a:t>
            </a:r>
            <a:r>
              <a:rPr lang="en-US" dirty="0" err="1">
                <a:solidFill>
                  <a:schemeClr val="bg1"/>
                </a:solidFill>
                <a:latin typeface="Times New Roman" panose="02020603050405020304" pitchFamily="18" charset="0"/>
                <a:cs typeface="Times New Roman" panose="02020603050405020304" pitchFamily="18" charset="0"/>
              </a:rPr>
              <a:t>sai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tắc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phát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sinh</a:t>
            </a:r>
            <a:r>
              <a:rPr lang="en-US" dirty="0">
                <a:solidFill>
                  <a:schemeClr val="bg1"/>
                </a:solidFill>
                <a:latin typeface="Times New Roman" panose="02020603050405020304" pitchFamily="18" charset="0"/>
                <a:cs typeface="Times New Roman" panose="02020603050405020304" pitchFamily="18" charset="0"/>
              </a:rPr>
              <a:t> ra </a:t>
            </a:r>
            <a:r>
              <a:rPr lang="en-US" dirty="0" err="1">
                <a:solidFill>
                  <a:schemeClr val="bg1"/>
                </a:solidFill>
                <a:latin typeface="Times New Roman" panose="02020603050405020304" pitchFamily="18" charset="0"/>
                <a:cs typeface="Times New Roman" panose="02020603050405020304" pitchFamily="18" charset="0"/>
              </a:rPr>
              <a:t>lỗi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không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có</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335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404577" y="0"/>
            <a:ext cx="12596574" cy="6858000"/>
          </a:xfrm>
          <a:prstGeom prst="parallelogram">
            <a:avLst>
              <a:gd name="adj" fmla="val 76462"/>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74342"/>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0A450DD1-A704-4E63-8F08-030384D43419}"/>
              </a:ext>
            </a:extLst>
          </p:cNvPr>
          <p:cNvSpPr/>
          <p:nvPr/>
        </p:nvSpPr>
        <p:spPr>
          <a:xfrm rot="3159282">
            <a:off x="-1038787" y="-1423406"/>
            <a:ext cx="6302733" cy="7287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22D5E878-5B0F-4877-A868-136A88646DA4}"/>
              </a:ext>
            </a:extLst>
          </p:cNvPr>
          <p:cNvGrpSpPr/>
          <p:nvPr/>
        </p:nvGrpSpPr>
        <p:grpSpPr>
          <a:xfrm rot="3120000">
            <a:off x="-1194302" y="-1498737"/>
            <a:ext cx="6533172" cy="7510274"/>
            <a:chOff x="1530206" y="2183364"/>
            <a:chExt cx="3219075" cy="3862878"/>
          </a:xfrm>
          <a:blipFill>
            <a:blip r:embed="rId2">
              <a:alphaModFix amt="96000"/>
            </a:blip>
            <a:stretch>
              <a:fillRect r="-8000" b="-9000"/>
            </a:stretch>
          </a:blipFill>
          <a:effectLst>
            <a:outerShdw blurRad="139700" dist="76200" dir="18900000" algn="bl" rotWithShape="0">
              <a:prstClr val="black">
                <a:alpha val="40000"/>
              </a:prstClr>
            </a:outerShdw>
          </a:effectLst>
        </p:grpSpPr>
        <p:sp>
          <p:nvSpPr>
            <p:cNvPr id="60" name="Rectangle 59">
              <a:extLst>
                <a:ext uri="{FF2B5EF4-FFF2-40B4-BE49-F238E27FC236}">
                  <a16:creationId xmlns:a16="http://schemas.microsoft.com/office/drawing/2014/main" id="{C64C4131-1883-44A0-8BD4-E58C92DD6D8C}"/>
                </a:ext>
              </a:extLst>
            </p:cNvPr>
            <p:cNvSpPr/>
            <p:nvPr/>
          </p:nvSpPr>
          <p:spPr>
            <a:xfrm>
              <a:off x="1530206"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AB589463-E8C5-4788-9B50-9BACF13B6690}"/>
                </a:ext>
              </a:extLst>
            </p:cNvPr>
            <p:cNvSpPr/>
            <p:nvPr/>
          </p:nvSpPr>
          <p:spPr>
            <a:xfrm>
              <a:off x="2052721"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A9F3236-F45F-4291-A01D-EF9027911624}"/>
                </a:ext>
              </a:extLst>
            </p:cNvPr>
            <p:cNvSpPr/>
            <p:nvPr/>
          </p:nvSpPr>
          <p:spPr>
            <a:xfrm>
              <a:off x="2593898"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84203FF-F58C-4C31-87CF-FB523D97C1AB}"/>
                </a:ext>
              </a:extLst>
            </p:cNvPr>
            <p:cNvSpPr/>
            <p:nvPr/>
          </p:nvSpPr>
          <p:spPr>
            <a:xfrm>
              <a:off x="3116413"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778F428-4937-4C2D-B85D-A409E09E810D}"/>
                </a:ext>
              </a:extLst>
            </p:cNvPr>
            <p:cNvSpPr/>
            <p:nvPr/>
          </p:nvSpPr>
          <p:spPr>
            <a:xfrm>
              <a:off x="3648261"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9DB1F57-8475-4E82-8B3B-0D31BE985C13}"/>
                </a:ext>
              </a:extLst>
            </p:cNvPr>
            <p:cNvSpPr/>
            <p:nvPr/>
          </p:nvSpPr>
          <p:spPr>
            <a:xfrm>
              <a:off x="4170776"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9915711-0F66-4D28-B60A-D2B519F89933}"/>
                </a:ext>
              </a:extLst>
            </p:cNvPr>
            <p:cNvSpPr/>
            <p:nvPr/>
          </p:nvSpPr>
          <p:spPr>
            <a:xfrm>
              <a:off x="1530206"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9231D6F-E67A-49AF-AB17-3DBCD81294E8}"/>
                </a:ext>
              </a:extLst>
            </p:cNvPr>
            <p:cNvSpPr/>
            <p:nvPr/>
          </p:nvSpPr>
          <p:spPr>
            <a:xfrm>
              <a:off x="2052721"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C8F99FE-2F44-4E9A-9FB8-039EB41639CE}"/>
                </a:ext>
              </a:extLst>
            </p:cNvPr>
            <p:cNvSpPr/>
            <p:nvPr/>
          </p:nvSpPr>
          <p:spPr>
            <a:xfrm>
              <a:off x="2593898"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47087C7-5CE5-4BCF-8FF9-9F47AD9B4661}"/>
                </a:ext>
              </a:extLst>
            </p:cNvPr>
            <p:cNvSpPr/>
            <p:nvPr/>
          </p:nvSpPr>
          <p:spPr>
            <a:xfrm>
              <a:off x="3116413"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EF31064-C1D4-4C3E-9158-EF67A5F3FD82}"/>
                </a:ext>
              </a:extLst>
            </p:cNvPr>
            <p:cNvSpPr/>
            <p:nvPr/>
          </p:nvSpPr>
          <p:spPr>
            <a:xfrm>
              <a:off x="3648261"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D290FA8-AA86-44CD-AB1D-B40E52D00C39}"/>
                </a:ext>
              </a:extLst>
            </p:cNvPr>
            <p:cNvSpPr/>
            <p:nvPr/>
          </p:nvSpPr>
          <p:spPr>
            <a:xfrm>
              <a:off x="4170776"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1CC1AA8-3032-4620-8D20-754240CDB431}"/>
                </a:ext>
              </a:extLst>
            </p:cNvPr>
            <p:cNvSpPr/>
            <p:nvPr/>
          </p:nvSpPr>
          <p:spPr>
            <a:xfrm>
              <a:off x="1530206"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073A1B8-8FA5-4DEF-BD53-A9F802B55593}"/>
                </a:ext>
              </a:extLst>
            </p:cNvPr>
            <p:cNvSpPr/>
            <p:nvPr/>
          </p:nvSpPr>
          <p:spPr>
            <a:xfrm>
              <a:off x="2052721"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A0EF367-0E93-4A97-AE8F-AEDA3004066C}"/>
                </a:ext>
              </a:extLst>
            </p:cNvPr>
            <p:cNvSpPr/>
            <p:nvPr/>
          </p:nvSpPr>
          <p:spPr>
            <a:xfrm>
              <a:off x="2593898"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716C91D-188C-4EF1-BEEC-B72ED1DED15F}"/>
                </a:ext>
              </a:extLst>
            </p:cNvPr>
            <p:cNvSpPr/>
            <p:nvPr/>
          </p:nvSpPr>
          <p:spPr>
            <a:xfrm>
              <a:off x="3116413"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BD546D1-9EEA-424D-A7FE-041B43BA218F}"/>
                </a:ext>
              </a:extLst>
            </p:cNvPr>
            <p:cNvSpPr/>
            <p:nvPr/>
          </p:nvSpPr>
          <p:spPr>
            <a:xfrm>
              <a:off x="3648261"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A946FB-2262-45AB-87F6-5AAAC67A4D72}"/>
                </a:ext>
              </a:extLst>
            </p:cNvPr>
            <p:cNvSpPr/>
            <p:nvPr/>
          </p:nvSpPr>
          <p:spPr>
            <a:xfrm>
              <a:off x="4170776"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A9B5320-EC97-4840-9741-4587941CBA82}"/>
                </a:ext>
              </a:extLst>
            </p:cNvPr>
            <p:cNvSpPr/>
            <p:nvPr/>
          </p:nvSpPr>
          <p:spPr>
            <a:xfrm>
              <a:off x="1530206"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758DDF2-9EE4-45A3-B5C8-E2B1787F4564}"/>
                </a:ext>
              </a:extLst>
            </p:cNvPr>
            <p:cNvSpPr/>
            <p:nvPr/>
          </p:nvSpPr>
          <p:spPr>
            <a:xfrm>
              <a:off x="2052721"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4E4D0E-293D-4FA2-AFAF-4A84A9150632}"/>
                </a:ext>
              </a:extLst>
            </p:cNvPr>
            <p:cNvSpPr/>
            <p:nvPr/>
          </p:nvSpPr>
          <p:spPr>
            <a:xfrm>
              <a:off x="2593898"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E9B387A-284B-4429-B00A-4F9FCE8B3889}"/>
                </a:ext>
              </a:extLst>
            </p:cNvPr>
            <p:cNvSpPr/>
            <p:nvPr/>
          </p:nvSpPr>
          <p:spPr>
            <a:xfrm>
              <a:off x="3116413"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2514742-A594-4A32-B0B2-D97EC4C50E08}"/>
                </a:ext>
              </a:extLst>
            </p:cNvPr>
            <p:cNvSpPr/>
            <p:nvPr/>
          </p:nvSpPr>
          <p:spPr>
            <a:xfrm>
              <a:off x="3648261"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E250B39-0227-4BAD-8DAF-4D9E181C327C}"/>
                </a:ext>
              </a:extLst>
            </p:cNvPr>
            <p:cNvSpPr/>
            <p:nvPr/>
          </p:nvSpPr>
          <p:spPr>
            <a:xfrm>
              <a:off x="4170776"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338125-3CA1-4D7A-A073-C8DAA0E21CA9}"/>
                </a:ext>
              </a:extLst>
            </p:cNvPr>
            <p:cNvSpPr/>
            <p:nvPr/>
          </p:nvSpPr>
          <p:spPr>
            <a:xfrm>
              <a:off x="1530206"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9693878-1D4B-4CD3-8C74-54D5D013985F}"/>
                </a:ext>
              </a:extLst>
            </p:cNvPr>
            <p:cNvSpPr/>
            <p:nvPr/>
          </p:nvSpPr>
          <p:spPr>
            <a:xfrm>
              <a:off x="2052721"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1F28A37-A26F-4B4B-B871-1AFCFED18424}"/>
                </a:ext>
              </a:extLst>
            </p:cNvPr>
            <p:cNvSpPr/>
            <p:nvPr/>
          </p:nvSpPr>
          <p:spPr>
            <a:xfrm>
              <a:off x="2593898"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642BA59-80E3-4AD4-815E-727A3550D89E}"/>
                </a:ext>
              </a:extLst>
            </p:cNvPr>
            <p:cNvSpPr/>
            <p:nvPr/>
          </p:nvSpPr>
          <p:spPr>
            <a:xfrm>
              <a:off x="3116413"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700B577-666E-4C63-B0C6-6F15FC7035B4}"/>
                </a:ext>
              </a:extLst>
            </p:cNvPr>
            <p:cNvSpPr/>
            <p:nvPr/>
          </p:nvSpPr>
          <p:spPr>
            <a:xfrm>
              <a:off x="3648261"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77C89D-2CAB-472F-9A7A-034F60E6AD9C}"/>
                </a:ext>
              </a:extLst>
            </p:cNvPr>
            <p:cNvSpPr/>
            <p:nvPr/>
          </p:nvSpPr>
          <p:spPr>
            <a:xfrm>
              <a:off x="4170776"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3BBA4B99-9244-4D5C-8957-DAC00D615BCA}"/>
                </a:ext>
              </a:extLst>
            </p:cNvPr>
            <p:cNvSpPr/>
            <p:nvPr/>
          </p:nvSpPr>
          <p:spPr>
            <a:xfrm>
              <a:off x="1530206"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F7BE5820-F2BA-4623-8D8D-BA632B90E425}"/>
                </a:ext>
              </a:extLst>
            </p:cNvPr>
            <p:cNvSpPr/>
            <p:nvPr/>
          </p:nvSpPr>
          <p:spPr>
            <a:xfrm>
              <a:off x="2052721"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C970D9-77BE-407B-A462-985AD80319F4}"/>
                </a:ext>
              </a:extLst>
            </p:cNvPr>
            <p:cNvSpPr/>
            <p:nvPr/>
          </p:nvSpPr>
          <p:spPr>
            <a:xfrm>
              <a:off x="2593898"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6C968FD-AC10-4FCF-A8F4-C3BAA3428D02}"/>
                </a:ext>
              </a:extLst>
            </p:cNvPr>
            <p:cNvSpPr/>
            <p:nvPr/>
          </p:nvSpPr>
          <p:spPr>
            <a:xfrm>
              <a:off x="3116413"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17A6FA1-DC90-47D5-B488-E674A423B8DD}"/>
                </a:ext>
              </a:extLst>
            </p:cNvPr>
            <p:cNvSpPr/>
            <p:nvPr/>
          </p:nvSpPr>
          <p:spPr>
            <a:xfrm>
              <a:off x="3648261"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5E6D6FE-1E2E-4958-BFF9-B28D7224A21E}"/>
                </a:ext>
              </a:extLst>
            </p:cNvPr>
            <p:cNvSpPr/>
            <p:nvPr/>
          </p:nvSpPr>
          <p:spPr>
            <a:xfrm>
              <a:off x="4170776"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TextBox 98">
            <a:extLst>
              <a:ext uri="{FF2B5EF4-FFF2-40B4-BE49-F238E27FC236}">
                <a16:creationId xmlns:a16="http://schemas.microsoft.com/office/drawing/2014/main" id="{431FD166-4389-4E24-9F5C-580A0D05447E}"/>
              </a:ext>
            </a:extLst>
          </p:cNvPr>
          <p:cNvSpPr txBox="1"/>
          <p:nvPr/>
        </p:nvSpPr>
        <p:spPr>
          <a:xfrm>
            <a:off x="6653125" y="154942"/>
            <a:ext cx="4567732" cy="1200329"/>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Xin </a:t>
            </a:r>
            <a:r>
              <a:rPr lang="en-US" sz="3600" dirty="0" err="1">
                <a:solidFill>
                  <a:schemeClr val="bg1"/>
                </a:solidFill>
                <a:latin typeface="Arial" panose="020B0604020202020204" pitchFamily="34" charset="0"/>
                <a:cs typeface="Arial" panose="020B0604020202020204" pitchFamily="34" charset="0"/>
              </a:rPr>
              <a:t>chân</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thành</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cảm</a:t>
            </a:r>
            <a:r>
              <a:rPr lang="en-US" sz="3600" dirty="0">
                <a:solidFill>
                  <a:schemeClr val="bg1"/>
                </a:solidFill>
                <a:latin typeface="Arial" panose="020B0604020202020204" pitchFamily="34" charset="0"/>
                <a:cs typeface="Arial" panose="020B0604020202020204" pitchFamily="34" charset="0"/>
              </a:rPr>
              <a:t> </a:t>
            </a:r>
            <a:r>
              <a:rPr lang="vi-VN" sz="3600" dirty="0">
                <a:solidFill>
                  <a:schemeClr val="bg1"/>
                </a:solidFill>
                <a:latin typeface="Arial" panose="020B0604020202020204" pitchFamily="34" charset="0"/>
                <a:cs typeface="Arial" panose="020B0604020202020204" pitchFamily="34" charset="0"/>
              </a:rPr>
              <a:t>ơ</a:t>
            </a:r>
            <a:r>
              <a:rPr lang="en-US" sz="3600" dirty="0">
                <a:solidFill>
                  <a:schemeClr val="bg1"/>
                </a:solidFill>
                <a:latin typeface="Arial" panose="020B0604020202020204" pitchFamily="34" charset="0"/>
                <a:cs typeface="Arial" panose="020B0604020202020204" pitchFamily="34" charset="0"/>
              </a:rPr>
              <a:t>n </a:t>
            </a:r>
            <a:r>
              <a:rPr lang="en-US" sz="3600" dirty="0" err="1">
                <a:solidFill>
                  <a:schemeClr val="bg1"/>
                </a:solidFill>
                <a:latin typeface="Arial" panose="020B0604020202020204" pitchFamily="34" charset="0"/>
                <a:cs typeface="Arial" panose="020B0604020202020204" pitchFamily="34" charset="0"/>
              </a:rPr>
              <a:t>mọi</a:t>
            </a:r>
            <a:r>
              <a:rPr lang="en-US" sz="3600" dirty="0">
                <a:solidFill>
                  <a:schemeClr val="bg1"/>
                </a:solidFill>
                <a:latin typeface="Arial" panose="020B0604020202020204" pitchFamily="34" charset="0"/>
                <a:cs typeface="Arial" panose="020B0604020202020204" pitchFamily="34" charset="0"/>
              </a:rPr>
              <a:t> ng</a:t>
            </a:r>
            <a:r>
              <a:rPr lang="vi-VN" sz="3600" dirty="0">
                <a:solidFill>
                  <a:schemeClr val="bg1"/>
                </a:solidFill>
                <a:latin typeface="Arial" panose="020B0604020202020204" pitchFamily="34" charset="0"/>
                <a:cs typeface="Arial" panose="020B0604020202020204" pitchFamily="34" charset="0"/>
              </a:rPr>
              <a:t>ư</a:t>
            </a:r>
            <a:r>
              <a:rPr lang="en-US" sz="3600" dirty="0" err="1">
                <a:solidFill>
                  <a:schemeClr val="bg1"/>
                </a:solidFill>
                <a:latin typeface="Arial" panose="020B0604020202020204" pitchFamily="34" charset="0"/>
                <a:cs typeface="Arial" panose="020B0604020202020204" pitchFamily="34" charset="0"/>
              </a:rPr>
              <a:t>ời</a:t>
            </a:r>
            <a:r>
              <a:rPr lang="en-US" sz="3600" dirty="0">
                <a:solidFill>
                  <a:schemeClr val="bg1"/>
                </a:solidFill>
                <a:latin typeface="Arial" panose="020B0604020202020204" pitchFamily="34" charset="0"/>
                <a:cs typeface="Arial" panose="020B0604020202020204" pitchFamily="34" charset="0"/>
              </a:rPr>
              <a:t> </a:t>
            </a:r>
          </a:p>
        </p:txBody>
      </p:sp>
      <p:sp>
        <p:nvSpPr>
          <p:cNvPr id="136" name="TextBox 135">
            <a:extLst>
              <a:ext uri="{FF2B5EF4-FFF2-40B4-BE49-F238E27FC236}">
                <a16:creationId xmlns:a16="http://schemas.microsoft.com/office/drawing/2014/main" id="{5CD66371-3832-42CD-BFC4-32C0BE5C799D}"/>
              </a:ext>
            </a:extLst>
          </p:cNvPr>
          <p:cNvSpPr txBox="1"/>
          <p:nvPr/>
        </p:nvSpPr>
        <p:spPr>
          <a:xfrm>
            <a:off x="7042484" y="1868199"/>
            <a:ext cx="3495742" cy="4093428"/>
          </a:xfrm>
          <a:prstGeom prst="rect">
            <a:avLst/>
          </a:prstGeom>
          <a:noFill/>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Quan </a:t>
            </a:r>
            <a:r>
              <a:rPr lang="en-US" sz="4000" dirty="0" err="1">
                <a:solidFill>
                  <a:schemeClr val="bg1"/>
                </a:solidFill>
                <a:latin typeface="Arial" panose="020B0604020202020204" pitchFamily="34" charset="0"/>
                <a:cs typeface="Arial" panose="020B0604020202020204" pitchFamily="34" charset="0"/>
              </a:rPr>
              <a:t>tâm</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và</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theo</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dõi</a:t>
            </a:r>
            <a:r>
              <a:rPr lang="en-US" sz="4000" dirty="0">
                <a:solidFill>
                  <a:schemeClr val="bg1"/>
                </a:solidFill>
                <a:latin typeface="Arial" panose="020B0604020202020204" pitchFamily="34" charset="0"/>
                <a:cs typeface="Arial" panose="020B0604020202020204" pitchFamily="34" charset="0"/>
              </a:rPr>
              <a:t> </a:t>
            </a:r>
          </a:p>
          <a:p>
            <a:endParaRPr lang="en-US" sz="3600" dirty="0">
              <a:solidFill>
                <a:schemeClr val="bg1"/>
              </a:solidFill>
              <a:latin typeface="Arial" panose="020B0604020202020204" pitchFamily="34" charset="0"/>
              <a:cs typeface="Arial" panose="020B0604020202020204" pitchFamily="34" charset="0"/>
            </a:endParaRPr>
          </a:p>
          <a:p>
            <a:r>
              <a:rPr lang="en-US" sz="3600" dirty="0" err="1">
                <a:solidFill>
                  <a:schemeClr val="bg1"/>
                </a:solidFill>
                <a:latin typeface="Arial" panose="020B0604020202020204" pitchFamily="34" charset="0"/>
                <a:cs typeface="Arial" panose="020B0604020202020204" pitchFamily="34" charset="0"/>
              </a:rPr>
              <a:t>Nhớ</a:t>
            </a:r>
            <a:r>
              <a:rPr lang="en-US" sz="3600" dirty="0">
                <a:solidFill>
                  <a:schemeClr val="bg1"/>
                </a:solidFill>
                <a:latin typeface="Arial" panose="020B0604020202020204" pitchFamily="34" charset="0"/>
                <a:cs typeface="Arial" panose="020B0604020202020204" pitchFamily="34" charset="0"/>
              </a:rPr>
              <a:t> subscribe </a:t>
            </a:r>
            <a:r>
              <a:rPr lang="en-US" sz="3600" dirty="0" err="1">
                <a:solidFill>
                  <a:schemeClr val="bg1"/>
                </a:solidFill>
                <a:latin typeface="Arial" panose="020B0604020202020204" pitchFamily="34" charset="0"/>
                <a:cs typeface="Arial" panose="020B0604020202020204" pitchFamily="34" charset="0"/>
              </a:rPr>
              <a:t>và</a:t>
            </a:r>
            <a:r>
              <a:rPr lang="en-US" sz="3600" dirty="0">
                <a:solidFill>
                  <a:schemeClr val="bg1"/>
                </a:solidFill>
                <a:latin typeface="Arial" panose="020B0604020202020204" pitchFamily="34" charset="0"/>
                <a:cs typeface="Arial" panose="020B0604020202020204" pitchFamily="34" charset="0"/>
              </a:rPr>
              <a:t> follow </a:t>
            </a:r>
            <a:r>
              <a:rPr lang="en-US" sz="3600" dirty="0" err="1">
                <a:solidFill>
                  <a:schemeClr val="bg1"/>
                </a:solidFill>
                <a:latin typeface="Arial" panose="020B0604020202020204" pitchFamily="34" charset="0"/>
                <a:cs typeface="Arial" panose="020B0604020202020204" pitchFamily="34" charset="0"/>
              </a:rPr>
              <a:t>mình</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để</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biết</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thêm</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thông</a:t>
            </a:r>
            <a:r>
              <a:rPr lang="en-US" sz="3600" dirty="0">
                <a:solidFill>
                  <a:schemeClr val="bg1"/>
                </a:solidFill>
                <a:latin typeface="Arial" panose="020B0604020202020204" pitchFamily="34" charset="0"/>
                <a:cs typeface="Arial" panose="020B0604020202020204" pitchFamily="34" charset="0"/>
              </a:rPr>
              <a:t> tin chi </a:t>
            </a:r>
            <a:r>
              <a:rPr lang="en-US" sz="3600" dirty="0" err="1">
                <a:solidFill>
                  <a:schemeClr val="bg1"/>
                </a:solidFill>
                <a:latin typeface="Arial" panose="020B0604020202020204" pitchFamily="34" charset="0"/>
                <a:cs typeface="Arial" panose="020B0604020202020204" pitchFamily="34" charset="0"/>
              </a:rPr>
              <a:t>tiết</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52359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C6D86-D3B9-C0D9-3854-2A065E9FFC74}"/>
              </a:ext>
            </a:extLst>
          </p:cNvPr>
          <p:cNvSpPr txBox="1"/>
          <p:nvPr/>
        </p:nvSpPr>
        <p:spPr>
          <a:xfrm>
            <a:off x="2935060" y="1305342"/>
            <a:ext cx="6321879" cy="2123658"/>
          </a:xfrm>
          <a:prstGeom prst="rect">
            <a:avLst/>
          </a:prstGeom>
          <a:noFill/>
        </p:spPr>
        <p:txBody>
          <a:bodyPr wrap="square" rtlCol="0">
            <a:spAutoFit/>
          </a:bodyPr>
          <a:lstStyle/>
          <a:p>
            <a:pPr algn="ctr"/>
            <a:r>
              <a:rPr lang="en-US" sz="4400" dirty="0" err="1">
                <a:solidFill>
                  <a:schemeClr val="bg1"/>
                </a:solidFill>
                <a:latin typeface="Bodoni MT Black" panose="02070A03080606020203" pitchFamily="18" charset="0"/>
                <a:cs typeface="Arial" panose="020B0604020202020204" pitchFamily="34" charset="0"/>
              </a:rPr>
              <a:t>Chào</a:t>
            </a:r>
            <a:r>
              <a:rPr lang="en-US" sz="4400" dirty="0">
                <a:solidFill>
                  <a:schemeClr val="bg1"/>
                </a:solidFill>
                <a:latin typeface="Bodoni MT Black" panose="02070A03080606020203" pitchFamily="18" charset="0"/>
                <a:cs typeface="Arial" panose="020B0604020202020204" pitchFamily="34" charset="0"/>
              </a:rPr>
              <a:t> </a:t>
            </a:r>
            <a:r>
              <a:rPr lang="en-US" sz="4400" dirty="0" err="1">
                <a:solidFill>
                  <a:schemeClr val="bg1"/>
                </a:solidFill>
                <a:latin typeface="Bodoni MT Black" panose="02070A03080606020203" pitchFamily="18" charset="0"/>
                <a:cs typeface="Arial" panose="020B0604020202020204" pitchFamily="34" charset="0"/>
              </a:rPr>
              <a:t>mừng</a:t>
            </a:r>
            <a:r>
              <a:rPr lang="en-US" sz="4400" dirty="0">
                <a:solidFill>
                  <a:schemeClr val="bg1"/>
                </a:solidFill>
                <a:latin typeface="Bodoni MT Black" panose="02070A03080606020203" pitchFamily="18" charset="0"/>
                <a:cs typeface="Arial" panose="020B0604020202020204" pitchFamily="34" charset="0"/>
              </a:rPr>
              <a:t> </a:t>
            </a:r>
            <a:r>
              <a:rPr lang="en-US" sz="4400" dirty="0" err="1">
                <a:solidFill>
                  <a:schemeClr val="bg1"/>
                </a:solidFill>
                <a:latin typeface="Bodoni MT Black" panose="02070A03080606020203" pitchFamily="18" charset="0"/>
                <a:cs typeface="Arial" panose="020B0604020202020204" pitchFamily="34" charset="0"/>
              </a:rPr>
              <a:t>bạn</a:t>
            </a:r>
            <a:r>
              <a:rPr lang="en-US" sz="4400" dirty="0">
                <a:solidFill>
                  <a:schemeClr val="bg1"/>
                </a:solidFill>
                <a:latin typeface="Bodoni MT Black" panose="02070A03080606020203" pitchFamily="18" charset="0"/>
                <a:cs typeface="Arial" panose="020B0604020202020204" pitchFamily="34" charset="0"/>
              </a:rPr>
              <a:t> </a:t>
            </a:r>
            <a:r>
              <a:rPr lang="en-US" sz="4400" dirty="0" err="1">
                <a:solidFill>
                  <a:schemeClr val="bg1"/>
                </a:solidFill>
                <a:latin typeface="Bodoni MT Black" panose="02070A03080606020203" pitchFamily="18" charset="0"/>
                <a:cs typeface="Arial" panose="020B0604020202020204" pitchFamily="34" charset="0"/>
              </a:rPr>
              <a:t>đến</a:t>
            </a:r>
            <a:r>
              <a:rPr lang="en-US" sz="4400" dirty="0">
                <a:solidFill>
                  <a:schemeClr val="bg1"/>
                </a:solidFill>
                <a:latin typeface="Bodoni MT Black" panose="02070A03080606020203" pitchFamily="18" charset="0"/>
                <a:cs typeface="Arial" panose="020B0604020202020204" pitchFamily="34" charset="0"/>
              </a:rPr>
              <a:t> </a:t>
            </a:r>
            <a:r>
              <a:rPr lang="en-US" sz="4400" dirty="0" err="1">
                <a:solidFill>
                  <a:schemeClr val="bg1"/>
                </a:solidFill>
                <a:latin typeface="Bodoni MT Black" panose="02070A03080606020203" pitchFamily="18" charset="0"/>
                <a:cs typeface="Arial" panose="020B0604020202020204" pitchFamily="34" charset="0"/>
              </a:rPr>
              <a:t>với</a:t>
            </a:r>
            <a:r>
              <a:rPr lang="en-US" sz="4400" dirty="0">
                <a:solidFill>
                  <a:schemeClr val="bg1"/>
                </a:solidFill>
                <a:latin typeface="Bodoni MT Black" panose="02070A03080606020203" pitchFamily="18" charset="0"/>
                <a:cs typeface="Arial" panose="020B0604020202020204" pitchFamily="34" charset="0"/>
              </a:rPr>
              <a:t> </a:t>
            </a:r>
            <a:r>
              <a:rPr lang="en-US" sz="4400" dirty="0" err="1">
                <a:solidFill>
                  <a:schemeClr val="bg1"/>
                </a:solidFill>
                <a:latin typeface="Bodoni MT Black" panose="02070A03080606020203" pitchFamily="18" charset="0"/>
                <a:cs typeface="Arial" panose="020B0604020202020204" pitchFamily="34" charset="0"/>
              </a:rPr>
              <a:t>bài</a:t>
            </a:r>
            <a:r>
              <a:rPr lang="en-US" sz="4400" dirty="0">
                <a:solidFill>
                  <a:schemeClr val="bg1"/>
                </a:solidFill>
                <a:latin typeface="Bodoni MT Black" panose="02070A03080606020203" pitchFamily="18" charset="0"/>
                <a:cs typeface="Arial" panose="020B0604020202020204" pitchFamily="34" charset="0"/>
              </a:rPr>
              <a:t> </a:t>
            </a:r>
            <a:r>
              <a:rPr lang="en-US" sz="4400" dirty="0" err="1">
                <a:solidFill>
                  <a:schemeClr val="bg1"/>
                </a:solidFill>
                <a:latin typeface="Bodoni MT Black" panose="02070A03080606020203" pitchFamily="18" charset="0"/>
                <a:cs typeface="Arial" panose="020B0604020202020204" pitchFamily="34" charset="0"/>
              </a:rPr>
              <a:t>diễn</a:t>
            </a:r>
            <a:r>
              <a:rPr lang="en-US" sz="4400" dirty="0">
                <a:solidFill>
                  <a:schemeClr val="bg1"/>
                </a:solidFill>
                <a:latin typeface="Bodoni MT Black" panose="02070A03080606020203" pitchFamily="18" charset="0"/>
                <a:cs typeface="Arial" panose="020B0604020202020204" pitchFamily="34" charset="0"/>
              </a:rPr>
              <a:t> </a:t>
            </a:r>
            <a:r>
              <a:rPr lang="en-US" sz="4400" dirty="0" err="1">
                <a:solidFill>
                  <a:schemeClr val="bg1"/>
                </a:solidFill>
                <a:latin typeface="Bodoni MT Black" panose="02070A03080606020203" pitchFamily="18" charset="0"/>
                <a:cs typeface="Arial" panose="020B0604020202020204" pitchFamily="34" charset="0"/>
              </a:rPr>
              <a:t>thuyết</a:t>
            </a:r>
            <a:r>
              <a:rPr lang="en-US" sz="4400" dirty="0">
                <a:solidFill>
                  <a:schemeClr val="bg1"/>
                </a:solidFill>
                <a:latin typeface="Bodoni MT Black" panose="02070A03080606020203" pitchFamily="18" charset="0"/>
                <a:cs typeface="Arial" panose="020B0604020202020204" pitchFamily="34" charset="0"/>
              </a:rPr>
              <a:t> </a:t>
            </a:r>
            <a:r>
              <a:rPr lang="en-US" sz="4400" dirty="0" err="1">
                <a:solidFill>
                  <a:schemeClr val="bg1"/>
                </a:solidFill>
                <a:latin typeface="Bodoni MT Black" panose="02070A03080606020203" pitchFamily="18" charset="0"/>
                <a:cs typeface="Arial" panose="020B0604020202020204" pitchFamily="34" charset="0"/>
              </a:rPr>
              <a:t>của</a:t>
            </a:r>
            <a:r>
              <a:rPr lang="en-US" sz="4400" dirty="0">
                <a:solidFill>
                  <a:schemeClr val="bg1"/>
                </a:solidFill>
                <a:latin typeface="Bodoni MT Black" panose="02070A03080606020203" pitchFamily="18" charset="0"/>
                <a:cs typeface="Arial" panose="020B0604020202020204" pitchFamily="34" charset="0"/>
              </a:rPr>
              <a:t> </a:t>
            </a:r>
            <a:r>
              <a:rPr lang="en-US" sz="4400" dirty="0">
                <a:solidFill>
                  <a:srgbClr val="0070C0"/>
                </a:solidFill>
                <a:latin typeface="Bodoni MT Black" panose="02070A03080606020203" pitchFamily="18" charset="0"/>
                <a:cs typeface="Arial" panose="020B0604020202020204" pitchFamily="34" charset="0"/>
              </a:rPr>
              <a:t>QuyNK</a:t>
            </a:r>
          </a:p>
        </p:txBody>
      </p:sp>
    </p:spTree>
    <p:extLst>
      <p:ext uri="{BB962C8B-B14F-4D97-AF65-F5344CB8AC3E}">
        <p14:creationId xmlns:p14="http://schemas.microsoft.com/office/powerpoint/2010/main" val="342381439"/>
      </p:ext>
    </p:extLst>
  </p:cSld>
  <p:clrMapOvr>
    <a:masterClrMapping/>
  </p:clrMapOvr>
  <mc:AlternateContent xmlns:mc="http://schemas.openxmlformats.org/markup-compatibility/2006" xmlns:p14="http://schemas.microsoft.com/office/powerpoint/2010/main">
    <mc:Choice Requires="p14">
      <p:transition spd="slow" p14:dur="1750" advClick="0" advTm="4000">
        <p:cover/>
      </p:transition>
    </mc:Choice>
    <mc:Fallback xmlns="">
      <p:transition spd="slow" advClick="0" advTm="4000">
        <p:cov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346B10-A81E-88A2-2A88-27F3CD09E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700" y="693854"/>
            <a:ext cx="3266600" cy="4130936"/>
          </a:xfrm>
          <a:prstGeom prst="rect">
            <a:avLst/>
          </a:prstGeom>
        </p:spPr>
      </p:pic>
      <p:sp>
        <p:nvSpPr>
          <p:cNvPr id="4" name="TextBox 3">
            <a:extLst>
              <a:ext uri="{FF2B5EF4-FFF2-40B4-BE49-F238E27FC236}">
                <a16:creationId xmlns:a16="http://schemas.microsoft.com/office/drawing/2014/main" id="{F1CFFC4E-BED9-D994-6BE5-2314CC8CB8CB}"/>
              </a:ext>
            </a:extLst>
          </p:cNvPr>
          <p:cNvSpPr txBox="1"/>
          <p:nvPr/>
        </p:nvSpPr>
        <p:spPr>
          <a:xfrm>
            <a:off x="7835153" y="479608"/>
            <a:ext cx="4105835" cy="1200329"/>
          </a:xfrm>
          <a:prstGeom prst="rect">
            <a:avLst/>
          </a:prstGeom>
          <a:noFill/>
        </p:spPr>
        <p:txBody>
          <a:bodyPr wrap="square" rtlCol="0" anchor="ctr">
            <a:spAutoFit/>
          </a:bodyPr>
          <a:lstStyle/>
          <a:p>
            <a:pPr algn="ctr"/>
            <a:r>
              <a:rPr lang="en-US" dirty="0" err="1">
                <a:solidFill>
                  <a:schemeClr val="bg1"/>
                </a:solidFill>
                <a:latin typeface="Bahnschrift SemiLight SemiConde" panose="020B0502040204020203" pitchFamily="34" charset="0"/>
              </a:rPr>
              <a:t>Họ</a:t>
            </a:r>
            <a:r>
              <a:rPr lang="en-US" dirty="0">
                <a:solidFill>
                  <a:schemeClr val="bg1"/>
                </a:solidFill>
                <a:latin typeface="Bahnschrift SemiLight SemiConde" panose="020B0502040204020203" pitchFamily="34" charset="0"/>
              </a:rPr>
              <a:t> </a:t>
            </a:r>
            <a:r>
              <a:rPr lang="en-US" dirty="0" err="1">
                <a:solidFill>
                  <a:schemeClr val="bg1"/>
                </a:solidFill>
                <a:latin typeface="Bahnschrift SemiLight SemiConde" panose="020B0502040204020203" pitchFamily="34" charset="0"/>
              </a:rPr>
              <a:t>tên</a:t>
            </a:r>
            <a:r>
              <a:rPr lang="en-US" dirty="0">
                <a:solidFill>
                  <a:schemeClr val="bg1"/>
                </a:solidFill>
                <a:latin typeface="Bahnschrift SemiLight SemiConde" panose="020B0502040204020203" pitchFamily="34" charset="0"/>
              </a:rPr>
              <a:t>:  </a:t>
            </a:r>
            <a:r>
              <a:rPr lang="en-US" dirty="0" err="1">
                <a:solidFill>
                  <a:schemeClr val="accent1"/>
                </a:solidFill>
                <a:latin typeface="Bahnschrift SemiLight SemiConde" panose="020B0502040204020203" pitchFamily="34" charset="0"/>
              </a:rPr>
              <a:t>Nguyễn</a:t>
            </a:r>
            <a:r>
              <a:rPr lang="en-US" dirty="0">
                <a:solidFill>
                  <a:schemeClr val="accent1"/>
                </a:solidFill>
                <a:latin typeface="Bahnschrift SemiLight SemiConde" panose="020B0502040204020203" pitchFamily="34" charset="0"/>
              </a:rPr>
              <a:t> </a:t>
            </a:r>
            <a:r>
              <a:rPr lang="en-US" dirty="0" err="1">
                <a:solidFill>
                  <a:schemeClr val="accent1"/>
                </a:solidFill>
                <a:latin typeface="Bahnschrift SemiLight SemiConde" panose="020B0502040204020203" pitchFamily="34" charset="0"/>
              </a:rPr>
              <a:t>Khả</a:t>
            </a:r>
            <a:r>
              <a:rPr lang="en-US" dirty="0">
                <a:solidFill>
                  <a:schemeClr val="accent1"/>
                </a:solidFill>
                <a:latin typeface="Bahnschrift SemiLight SemiConde" panose="020B0502040204020203" pitchFamily="34" charset="0"/>
              </a:rPr>
              <a:t> </a:t>
            </a:r>
            <a:r>
              <a:rPr lang="en-US" dirty="0" err="1">
                <a:solidFill>
                  <a:schemeClr val="accent1"/>
                </a:solidFill>
                <a:latin typeface="Bahnschrift SemiLight SemiConde" panose="020B0502040204020203" pitchFamily="34" charset="0"/>
              </a:rPr>
              <a:t>Qúy</a:t>
            </a:r>
            <a:endParaRPr lang="en-US" dirty="0">
              <a:solidFill>
                <a:schemeClr val="accent1"/>
              </a:solidFill>
              <a:latin typeface="Bahnschrift SemiLight SemiConde" panose="020B0502040204020203" pitchFamily="34" charset="0"/>
            </a:endParaRPr>
          </a:p>
          <a:p>
            <a:pPr algn="ctr"/>
            <a:endParaRPr lang="en-US" dirty="0">
              <a:solidFill>
                <a:schemeClr val="accent1"/>
              </a:solidFill>
              <a:latin typeface="Bahnschrift SemiLight SemiConde" panose="020B0502040204020203" pitchFamily="34" charset="0"/>
            </a:endParaRPr>
          </a:p>
          <a:p>
            <a:pPr algn="ctr"/>
            <a:r>
              <a:rPr lang="en-US" dirty="0">
                <a:solidFill>
                  <a:schemeClr val="bg1"/>
                </a:solidFill>
                <a:latin typeface="Bahnschrift SemiLight SemiConde" panose="020B0502040204020203" pitchFamily="34" charset="0"/>
              </a:rPr>
              <a:t>   </a:t>
            </a:r>
            <a:r>
              <a:rPr lang="en-US" dirty="0" err="1">
                <a:solidFill>
                  <a:schemeClr val="bg1"/>
                </a:solidFill>
                <a:latin typeface="Bahnschrift SemiLight SemiConde" panose="020B0502040204020203" pitchFamily="34" charset="0"/>
              </a:rPr>
              <a:t>Vị</a:t>
            </a:r>
            <a:r>
              <a:rPr lang="en-US" dirty="0">
                <a:solidFill>
                  <a:schemeClr val="bg1"/>
                </a:solidFill>
                <a:latin typeface="Bahnschrift SemiLight SemiConde" panose="020B0502040204020203" pitchFamily="34" charset="0"/>
              </a:rPr>
              <a:t> </a:t>
            </a:r>
            <a:r>
              <a:rPr lang="en-US" dirty="0" err="1">
                <a:solidFill>
                  <a:schemeClr val="bg1"/>
                </a:solidFill>
                <a:latin typeface="Bahnschrift SemiLight SemiConde" panose="020B0502040204020203" pitchFamily="34" charset="0"/>
              </a:rPr>
              <a:t>trí</a:t>
            </a:r>
            <a:r>
              <a:rPr lang="en-US" dirty="0">
                <a:solidFill>
                  <a:schemeClr val="bg1"/>
                </a:solidFill>
                <a:latin typeface="Bahnschrift SemiLight SemiConde" panose="020B0502040204020203" pitchFamily="34" charset="0"/>
              </a:rPr>
              <a:t>:    </a:t>
            </a:r>
            <a:r>
              <a:rPr lang="en-US" dirty="0">
                <a:solidFill>
                  <a:schemeClr val="accent1"/>
                </a:solidFill>
                <a:latin typeface="Bahnschrift SemiLight SemiConde" panose="020B0502040204020203" pitchFamily="34" charset="0"/>
              </a:rPr>
              <a:t>Front End Develop</a:t>
            </a:r>
          </a:p>
          <a:p>
            <a:pPr algn="ctr"/>
            <a:endParaRPr lang="en-US" dirty="0">
              <a:solidFill>
                <a:schemeClr val="accent1"/>
              </a:solidFill>
              <a:latin typeface="Bahnschrift SemiLight SemiConde" panose="020B0502040204020203" pitchFamily="34" charset="0"/>
            </a:endParaRPr>
          </a:p>
        </p:txBody>
      </p:sp>
    </p:spTree>
    <p:extLst>
      <p:ext uri="{BB962C8B-B14F-4D97-AF65-F5344CB8AC3E}">
        <p14:creationId xmlns:p14="http://schemas.microsoft.com/office/powerpoint/2010/main" val="4039406777"/>
      </p:ext>
    </p:extLst>
  </p:cSld>
  <p:clrMapOvr>
    <a:masterClrMapping/>
  </p:clrMapOvr>
  <mc:AlternateContent xmlns:mc="http://schemas.openxmlformats.org/markup-compatibility/2006" xmlns:p14="http://schemas.microsoft.com/office/powerpoint/2010/main">
    <mc:Choice Requires="p14">
      <p:transition spd="slow" p14:dur="125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404577" y="0"/>
            <a:ext cx="12596574" cy="6858000"/>
          </a:xfrm>
          <a:prstGeom prst="parallelogram">
            <a:avLst>
              <a:gd name="adj" fmla="val 76462"/>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74342"/>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0A450DD1-A704-4E63-8F08-030384D43419}"/>
              </a:ext>
            </a:extLst>
          </p:cNvPr>
          <p:cNvSpPr/>
          <p:nvPr/>
        </p:nvSpPr>
        <p:spPr>
          <a:xfrm rot="3159282">
            <a:off x="-1038787" y="-1423406"/>
            <a:ext cx="6302733" cy="7287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22D5E878-5B0F-4877-A868-136A88646DA4}"/>
              </a:ext>
            </a:extLst>
          </p:cNvPr>
          <p:cNvGrpSpPr/>
          <p:nvPr/>
        </p:nvGrpSpPr>
        <p:grpSpPr>
          <a:xfrm rot="3120000">
            <a:off x="-1194302" y="-1498737"/>
            <a:ext cx="6533172" cy="7510274"/>
            <a:chOff x="1530206" y="2183364"/>
            <a:chExt cx="3219075" cy="3862878"/>
          </a:xfrm>
          <a:blipFill>
            <a:blip r:embed="rId2">
              <a:alphaModFix amt="96000"/>
            </a:blip>
            <a:stretch>
              <a:fillRect r="-8000" b="-9000"/>
            </a:stretch>
          </a:blipFill>
          <a:effectLst>
            <a:outerShdw blurRad="139700" dist="76200" dir="18900000" algn="bl" rotWithShape="0">
              <a:prstClr val="black">
                <a:alpha val="40000"/>
              </a:prstClr>
            </a:outerShdw>
          </a:effectLst>
        </p:grpSpPr>
        <p:sp>
          <p:nvSpPr>
            <p:cNvPr id="60" name="Rectangle 59">
              <a:extLst>
                <a:ext uri="{FF2B5EF4-FFF2-40B4-BE49-F238E27FC236}">
                  <a16:creationId xmlns:a16="http://schemas.microsoft.com/office/drawing/2014/main" id="{C64C4131-1883-44A0-8BD4-E58C92DD6D8C}"/>
                </a:ext>
              </a:extLst>
            </p:cNvPr>
            <p:cNvSpPr/>
            <p:nvPr/>
          </p:nvSpPr>
          <p:spPr>
            <a:xfrm>
              <a:off x="1530206"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AB589463-E8C5-4788-9B50-9BACF13B6690}"/>
                </a:ext>
              </a:extLst>
            </p:cNvPr>
            <p:cNvSpPr/>
            <p:nvPr/>
          </p:nvSpPr>
          <p:spPr>
            <a:xfrm>
              <a:off x="2052721"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A9F3236-F45F-4291-A01D-EF9027911624}"/>
                </a:ext>
              </a:extLst>
            </p:cNvPr>
            <p:cNvSpPr/>
            <p:nvPr/>
          </p:nvSpPr>
          <p:spPr>
            <a:xfrm>
              <a:off x="2593898"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84203FF-F58C-4C31-87CF-FB523D97C1AB}"/>
                </a:ext>
              </a:extLst>
            </p:cNvPr>
            <p:cNvSpPr/>
            <p:nvPr/>
          </p:nvSpPr>
          <p:spPr>
            <a:xfrm>
              <a:off x="3116413"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778F428-4937-4C2D-B85D-A409E09E810D}"/>
                </a:ext>
              </a:extLst>
            </p:cNvPr>
            <p:cNvSpPr/>
            <p:nvPr/>
          </p:nvSpPr>
          <p:spPr>
            <a:xfrm>
              <a:off x="3648261"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9DB1F57-8475-4E82-8B3B-0D31BE985C13}"/>
                </a:ext>
              </a:extLst>
            </p:cNvPr>
            <p:cNvSpPr/>
            <p:nvPr/>
          </p:nvSpPr>
          <p:spPr>
            <a:xfrm>
              <a:off x="4170776" y="2183364"/>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9915711-0F66-4D28-B60A-D2B519F89933}"/>
                </a:ext>
              </a:extLst>
            </p:cNvPr>
            <p:cNvSpPr/>
            <p:nvPr/>
          </p:nvSpPr>
          <p:spPr>
            <a:xfrm>
              <a:off x="1530206"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9231D6F-E67A-49AF-AB17-3DBCD81294E8}"/>
                </a:ext>
              </a:extLst>
            </p:cNvPr>
            <p:cNvSpPr/>
            <p:nvPr/>
          </p:nvSpPr>
          <p:spPr>
            <a:xfrm>
              <a:off x="2052721"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C8F99FE-2F44-4E9A-9FB8-039EB41639CE}"/>
                </a:ext>
              </a:extLst>
            </p:cNvPr>
            <p:cNvSpPr/>
            <p:nvPr/>
          </p:nvSpPr>
          <p:spPr>
            <a:xfrm>
              <a:off x="2593898"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47087C7-5CE5-4BCF-8FF9-9F47AD9B4661}"/>
                </a:ext>
              </a:extLst>
            </p:cNvPr>
            <p:cNvSpPr/>
            <p:nvPr/>
          </p:nvSpPr>
          <p:spPr>
            <a:xfrm>
              <a:off x="3116413"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EF31064-C1D4-4C3E-9158-EF67A5F3FD82}"/>
                </a:ext>
              </a:extLst>
            </p:cNvPr>
            <p:cNvSpPr/>
            <p:nvPr/>
          </p:nvSpPr>
          <p:spPr>
            <a:xfrm>
              <a:off x="3648261"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D290FA8-AA86-44CD-AB1D-B40E52D00C39}"/>
                </a:ext>
              </a:extLst>
            </p:cNvPr>
            <p:cNvSpPr/>
            <p:nvPr/>
          </p:nvSpPr>
          <p:spPr>
            <a:xfrm>
              <a:off x="4170776" y="2827177"/>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1CC1AA8-3032-4620-8D20-754240CDB431}"/>
                </a:ext>
              </a:extLst>
            </p:cNvPr>
            <p:cNvSpPr/>
            <p:nvPr/>
          </p:nvSpPr>
          <p:spPr>
            <a:xfrm>
              <a:off x="1530206"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073A1B8-8FA5-4DEF-BD53-A9F802B55593}"/>
                </a:ext>
              </a:extLst>
            </p:cNvPr>
            <p:cNvSpPr/>
            <p:nvPr/>
          </p:nvSpPr>
          <p:spPr>
            <a:xfrm>
              <a:off x="2052721"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A0EF367-0E93-4A97-AE8F-AEDA3004066C}"/>
                </a:ext>
              </a:extLst>
            </p:cNvPr>
            <p:cNvSpPr/>
            <p:nvPr/>
          </p:nvSpPr>
          <p:spPr>
            <a:xfrm>
              <a:off x="2593898"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716C91D-188C-4EF1-BEEC-B72ED1DED15F}"/>
                </a:ext>
              </a:extLst>
            </p:cNvPr>
            <p:cNvSpPr/>
            <p:nvPr/>
          </p:nvSpPr>
          <p:spPr>
            <a:xfrm>
              <a:off x="3116413"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BD546D1-9EEA-424D-A7FE-041B43BA218F}"/>
                </a:ext>
              </a:extLst>
            </p:cNvPr>
            <p:cNvSpPr/>
            <p:nvPr/>
          </p:nvSpPr>
          <p:spPr>
            <a:xfrm>
              <a:off x="3648261"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A946FB-2262-45AB-87F6-5AAAC67A4D72}"/>
                </a:ext>
              </a:extLst>
            </p:cNvPr>
            <p:cNvSpPr/>
            <p:nvPr/>
          </p:nvSpPr>
          <p:spPr>
            <a:xfrm>
              <a:off x="4170776" y="3470990"/>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A9B5320-EC97-4840-9741-4587941CBA82}"/>
                </a:ext>
              </a:extLst>
            </p:cNvPr>
            <p:cNvSpPr/>
            <p:nvPr/>
          </p:nvSpPr>
          <p:spPr>
            <a:xfrm>
              <a:off x="1530206"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758DDF2-9EE4-45A3-B5C8-E2B1787F4564}"/>
                </a:ext>
              </a:extLst>
            </p:cNvPr>
            <p:cNvSpPr/>
            <p:nvPr/>
          </p:nvSpPr>
          <p:spPr>
            <a:xfrm>
              <a:off x="2052721"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4E4D0E-293D-4FA2-AFAF-4A84A9150632}"/>
                </a:ext>
              </a:extLst>
            </p:cNvPr>
            <p:cNvSpPr/>
            <p:nvPr/>
          </p:nvSpPr>
          <p:spPr>
            <a:xfrm>
              <a:off x="2593898"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E9B387A-284B-4429-B00A-4F9FCE8B3889}"/>
                </a:ext>
              </a:extLst>
            </p:cNvPr>
            <p:cNvSpPr/>
            <p:nvPr/>
          </p:nvSpPr>
          <p:spPr>
            <a:xfrm>
              <a:off x="3116413"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2514742-A594-4A32-B0B2-D97EC4C50E08}"/>
                </a:ext>
              </a:extLst>
            </p:cNvPr>
            <p:cNvSpPr/>
            <p:nvPr/>
          </p:nvSpPr>
          <p:spPr>
            <a:xfrm>
              <a:off x="3648261"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E250B39-0227-4BAD-8DAF-4D9E181C327C}"/>
                </a:ext>
              </a:extLst>
            </p:cNvPr>
            <p:cNvSpPr/>
            <p:nvPr/>
          </p:nvSpPr>
          <p:spPr>
            <a:xfrm>
              <a:off x="4170776" y="4114803"/>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338125-3CA1-4D7A-A073-C8DAA0E21CA9}"/>
                </a:ext>
              </a:extLst>
            </p:cNvPr>
            <p:cNvSpPr/>
            <p:nvPr/>
          </p:nvSpPr>
          <p:spPr>
            <a:xfrm>
              <a:off x="1530206"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9693878-1D4B-4CD3-8C74-54D5D013985F}"/>
                </a:ext>
              </a:extLst>
            </p:cNvPr>
            <p:cNvSpPr/>
            <p:nvPr/>
          </p:nvSpPr>
          <p:spPr>
            <a:xfrm>
              <a:off x="2052721"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1F28A37-A26F-4B4B-B871-1AFCFED18424}"/>
                </a:ext>
              </a:extLst>
            </p:cNvPr>
            <p:cNvSpPr/>
            <p:nvPr/>
          </p:nvSpPr>
          <p:spPr>
            <a:xfrm>
              <a:off x="2593898"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642BA59-80E3-4AD4-815E-727A3550D89E}"/>
                </a:ext>
              </a:extLst>
            </p:cNvPr>
            <p:cNvSpPr/>
            <p:nvPr/>
          </p:nvSpPr>
          <p:spPr>
            <a:xfrm>
              <a:off x="3116413"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700B577-666E-4C63-B0C6-6F15FC7035B4}"/>
                </a:ext>
              </a:extLst>
            </p:cNvPr>
            <p:cNvSpPr/>
            <p:nvPr/>
          </p:nvSpPr>
          <p:spPr>
            <a:xfrm>
              <a:off x="3648261"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77C89D-2CAB-472F-9A7A-034F60E6AD9C}"/>
                </a:ext>
              </a:extLst>
            </p:cNvPr>
            <p:cNvSpPr/>
            <p:nvPr/>
          </p:nvSpPr>
          <p:spPr>
            <a:xfrm>
              <a:off x="4170776" y="4758616"/>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3BBA4B99-9244-4D5C-8957-DAC00D615BCA}"/>
                </a:ext>
              </a:extLst>
            </p:cNvPr>
            <p:cNvSpPr/>
            <p:nvPr/>
          </p:nvSpPr>
          <p:spPr>
            <a:xfrm>
              <a:off x="1530206"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F7BE5820-F2BA-4623-8D8D-BA632B90E425}"/>
                </a:ext>
              </a:extLst>
            </p:cNvPr>
            <p:cNvSpPr/>
            <p:nvPr/>
          </p:nvSpPr>
          <p:spPr>
            <a:xfrm>
              <a:off x="2052721"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C970D9-77BE-407B-A462-985AD80319F4}"/>
                </a:ext>
              </a:extLst>
            </p:cNvPr>
            <p:cNvSpPr/>
            <p:nvPr/>
          </p:nvSpPr>
          <p:spPr>
            <a:xfrm>
              <a:off x="2593898"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6C968FD-AC10-4FCF-A8F4-C3BAA3428D02}"/>
                </a:ext>
              </a:extLst>
            </p:cNvPr>
            <p:cNvSpPr/>
            <p:nvPr/>
          </p:nvSpPr>
          <p:spPr>
            <a:xfrm>
              <a:off x="3116413"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17A6FA1-DC90-47D5-B488-E674A423B8DD}"/>
                </a:ext>
              </a:extLst>
            </p:cNvPr>
            <p:cNvSpPr/>
            <p:nvPr/>
          </p:nvSpPr>
          <p:spPr>
            <a:xfrm>
              <a:off x="3648261"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5E6D6FE-1E2E-4958-BFF9-B28D7224A21E}"/>
                </a:ext>
              </a:extLst>
            </p:cNvPr>
            <p:cNvSpPr/>
            <p:nvPr/>
          </p:nvSpPr>
          <p:spPr>
            <a:xfrm>
              <a:off x="4170776" y="5402429"/>
              <a:ext cx="578505" cy="643813"/>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TextBox 98">
            <a:extLst>
              <a:ext uri="{FF2B5EF4-FFF2-40B4-BE49-F238E27FC236}">
                <a16:creationId xmlns:a16="http://schemas.microsoft.com/office/drawing/2014/main" id="{431FD166-4389-4E24-9F5C-580A0D05447E}"/>
              </a:ext>
            </a:extLst>
          </p:cNvPr>
          <p:cNvSpPr txBox="1"/>
          <p:nvPr/>
        </p:nvSpPr>
        <p:spPr>
          <a:xfrm>
            <a:off x="7808550" y="336146"/>
            <a:ext cx="3495742" cy="646331"/>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React JS</a:t>
            </a:r>
          </a:p>
        </p:txBody>
      </p:sp>
      <p:sp>
        <p:nvSpPr>
          <p:cNvPr id="136" name="TextBox 135">
            <a:extLst>
              <a:ext uri="{FF2B5EF4-FFF2-40B4-BE49-F238E27FC236}">
                <a16:creationId xmlns:a16="http://schemas.microsoft.com/office/drawing/2014/main" id="{5CD66371-3832-42CD-BFC4-32C0BE5C799D}"/>
              </a:ext>
            </a:extLst>
          </p:cNvPr>
          <p:cNvSpPr txBox="1"/>
          <p:nvPr/>
        </p:nvSpPr>
        <p:spPr>
          <a:xfrm>
            <a:off x="7794971" y="1136838"/>
            <a:ext cx="3495742" cy="707886"/>
          </a:xfrm>
          <a:prstGeom prst="rect">
            <a:avLst/>
          </a:prstGeom>
          <a:noFill/>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Design </a:t>
            </a:r>
            <a:r>
              <a:rPr lang="en-US" sz="3600" dirty="0">
                <a:solidFill>
                  <a:schemeClr val="bg1"/>
                </a:solidFill>
                <a:latin typeface="Arial" panose="020B0604020202020204" pitchFamily="34" charset="0"/>
                <a:cs typeface="Arial" panose="020B0604020202020204" pitchFamily="34" charset="0"/>
              </a:rPr>
              <a:t>Pattern</a:t>
            </a:r>
          </a:p>
        </p:txBody>
      </p:sp>
    </p:spTree>
    <p:extLst>
      <p:ext uri="{BB962C8B-B14F-4D97-AF65-F5344CB8AC3E}">
        <p14:creationId xmlns:p14="http://schemas.microsoft.com/office/powerpoint/2010/main" val="2653915601"/>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extBox 98">
            <a:extLst>
              <a:ext uri="{FF2B5EF4-FFF2-40B4-BE49-F238E27FC236}">
                <a16:creationId xmlns:a16="http://schemas.microsoft.com/office/drawing/2014/main" id="{431FD166-4389-4E24-9F5C-580A0D05447E}"/>
              </a:ext>
            </a:extLst>
          </p:cNvPr>
          <p:cNvSpPr txBox="1"/>
          <p:nvPr/>
        </p:nvSpPr>
        <p:spPr>
          <a:xfrm>
            <a:off x="2792050" y="355600"/>
            <a:ext cx="3495742" cy="461665"/>
          </a:xfrm>
          <a:prstGeom prst="rect">
            <a:avLst/>
          </a:prstGeom>
          <a:noFill/>
        </p:spPr>
        <p:txBody>
          <a:bodyPr wrap="square" rtlCol="0" anchor="ctr">
            <a:spAutoFit/>
          </a:bodyPr>
          <a:lstStyle/>
          <a:p>
            <a:pPr marL="342900" indent="-34290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Design Pattern </a:t>
            </a:r>
            <a:r>
              <a:rPr lang="en-US" sz="2400" dirty="0" err="1">
                <a:solidFill>
                  <a:schemeClr val="bg1"/>
                </a:solidFill>
                <a:latin typeface="Arial" panose="020B0604020202020204" pitchFamily="34" charset="0"/>
                <a:cs typeface="Arial" panose="020B0604020202020204" pitchFamily="34" charset="0"/>
              </a:rPr>
              <a:t>là</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gì</a:t>
            </a:r>
            <a:r>
              <a:rPr lang="en-US" sz="2400" dirty="0">
                <a:solidFill>
                  <a:schemeClr val="bg1"/>
                </a:solidFill>
                <a:latin typeface="Arial" panose="020B0604020202020204" pitchFamily="34" charset="0"/>
                <a:cs typeface="Arial" panose="020B0604020202020204" pitchFamily="34" charset="0"/>
              </a:rPr>
              <a:t> ?</a:t>
            </a:r>
          </a:p>
        </p:txBody>
      </p:sp>
      <p:sp>
        <p:nvSpPr>
          <p:cNvPr id="136" name="TextBox 135">
            <a:extLst>
              <a:ext uri="{FF2B5EF4-FFF2-40B4-BE49-F238E27FC236}">
                <a16:creationId xmlns:a16="http://schemas.microsoft.com/office/drawing/2014/main" id="{5CD66371-3832-42CD-BFC4-32C0BE5C799D}"/>
              </a:ext>
            </a:extLst>
          </p:cNvPr>
          <p:cNvSpPr txBox="1"/>
          <p:nvPr/>
        </p:nvSpPr>
        <p:spPr>
          <a:xfrm>
            <a:off x="2792050" y="969665"/>
            <a:ext cx="6999650" cy="1323439"/>
          </a:xfrm>
          <a:prstGeom prst="rect">
            <a:avLst/>
          </a:prstGeom>
          <a:noFill/>
        </p:spPr>
        <p:txBody>
          <a:bodyPr wrap="square" rtlCol="0" anchor="ctr">
            <a:spAutoFit/>
          </a:bodyPr>
          <a:lstStyle/>
          <a:p>
            <a:r>
              <a:rPr lang="vi-VN" sz="2000" dirty="0" err="1">
                <a:solidFill>
                  <a:schemeClr val="bg1"/>
                </a:solidFill>
                <a:latin typeface="+mj-lt"/>
              </a:rPr>
              <a:t>Design</a:t>
            </a:r>
            <a:r>
              <a:rPr lang="vi-VN" sz="2000" dirty="0">
                <a:solidFill>
                  <a:schemeClr val="bg1"/>
                </a:solidFill>
                <a:latin typeface="+mj-lt"/>
              </a:rPr>
              <a:t> </a:t>
            </a:r>
            <a:r>
              <a:rPr lang="vi-VN" sz="2000" dirty="0" err="1">
                <a:solidFill>
                  <a:schemeClr val="bg1"/>
                </a:solidFill>
                <a:latin typeface="+mj-lt"/>
              </a:rPr>
              <a:t>pattern</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pháp</a:t>
            </a:r>
            <a:r>
              <a:rPr lang="vi-VN" sz="2000" dirty="0">
                <a:solidFill>
                  <a:schemeClr val="bg1"/>
                </a:solidFill>
                <a:latin typeface="+mj-lt"/>
              </a:rPr>
              <a:t> </a:t>
            </a:r>
            <a:r>
              <a:rPr lang="vi-VN" sz="2000" dirty="0" err="1">
                <a:solidFill>
                  <a:schemeClr val="bg1"/>
                </a:solidFill>
                <a:latin typeface="+mj-lt"/>
              </a:rPr>
              <a:t>tổng</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đã</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a:t>
            </a:r>
            <a:r>
              <a:rPr lang="vi-VN" sz="2000" dirty="0" err="1">
                <a:solidFill>
                  <a:schemeClr val="bg1"/>
                </a:solidFill>
                <a:latin typeface="+mj-lt"/>
              </a:rPr>
              <a:t>tối</a:t>
            </a:r>
            <a:r>
              <a:rPr lang="vi-VN" sz="2000" dirty="0">
                <a:solidFill>
                  <a:schemeClr val="bg1"/>
                </a:solidFill>
                <a:latin typeface="+mj-lt"/>
              </a:rPr>
              <a:t> ưu </a:t>
            </a:r>
            <a:r>
              <a:rPr lang="vi-VN" sz="2000" dirty="0" err="1">
                <a:solidFill>
                  <a:schemeClr val="bg1"/>
                </a:solidFill>
                <a:latin typeface="+mj-lt"/>
              </a:rPr>
              <a:t>hóa</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a:t>
            </a:r>
            <a:r>
              <a:rPr lang="vi-VN" sz="2000" dirty="0" err="1">
                <a:solidFill>
                  <a:schemeClr val="bg1"/>
                </a:solidFill>
                <a:latin typeface="+mj-lt"/>
              </a:rPr>
              <a:t>tái</a:t>
            </a:r>
            <a:r>
              <a:rPr lang="vi-VN" sz="2000" dirty="0">
                <a:solidFill>
                  <a:schemeClr val="bg1"/>
                </a:solidFill>
                <a:latin typeface="+mj-lt"/>
              </a:rPr>
              <a:t> </a:t>
            </a:r>
            <a:r>
              <a:rPr lang="vi-VN" sz="2000" dirty="0" err="1">
                <a:solidFill>
                  <a:schemeClr val="bg1"/>
                </a:solidFill>
                <a:latin typeface="+mj-lt"/>
              </a:rPr>
              <a:t>sử</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cho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vấn</a:t>
            </a:r>
            <a:r>
              <a:rPr lang="vi-VN" sz="2000" dirty="0">
                <a:solidFill>
                  <a:schemeClr val="bg1"/>
                </a:solidFill>
                <a:latin typeface="+mj-lt"/>
              </a:rPr>
              <a:t> </a:t>
            </a:r>
            <a:r>
              <a:rPr lang="vi-VN" sz="2000" dirty="0" err="1">
                <a:solidFill>
                  <a:schemeClr val="bg1"/>
                </a:solidFill>
                <a:latin typeface="+mj-lt"/>
              </a:rPr>
              <a:t>đề</a:t>
            </a:r>
            <a:r>
              <a:rPr lang="vi-VN" sz="2000" dirty="0">
                <a:solidFill>
                  <a:schemeClr val="bg1"/>
                </a:solidFill>
                <a:latin typeface="+mj-lt"/>
              </a:rPr>
              <a:t> </a:t>
            </a:r>
            <a:r>
              <a:rPr lang="vi-VN" sz="2000" dirty="0" err="1">
                <a:solidFill>
                  <a:schemeClr val="bg1"/>
                </a:solidFill>
                <a:latin typeface="+mj-lt"/>
              </a:rPr>
              <a:t>phổ</a:t>
            </a:r>
            <a:r>
              <a:rPr lang="vi-VN" sz="2000" dirty="0">
                <a:solidFill>
                  <a:schemeClr val="bg1"/>
                </a:solidFill>
                <a:latin typeface="+mj-lt"/>
              </a:rPr>
              <a:t> </a:t>
            </a:r>
            <a:r>
              <a:rPr lang="vi-VN" sz="2000" dirty="0" err="1">
                <a:solidFill>
                  <a:schemeClr val="bg1"/>
                </a:solidFill>
                <a:latin typeface="+mj-lt"/>
              </a:rPr>
              <a:t>biến</a:t>
            </a:r>
            <a:r>
              <a:rPr lang="vi-VN" sz="2000" dirty="0">
                <a:solidFill>
                  <a:schemeClr val="bg1"/>
                </a:solidFill>
                <a:latin typeface="+mj-lt"/>
              </a:rPr>
              <a:t> trong </a:t>
            </a:r>
            <a:r>
              <a:rPr lang="vi-VN" sz="2000" dirty="0" err="1">
                <a:solidFill>
                  <a:schemeClr val="bg1"/>
                </a:solidFill>
                <a:latin typeface="+mj-lt"/>
              </a:rPr>
              <a:t>thiết</a:t>
            </a:r>
            <a:r>
              <a:rPr lang="vi-VN" sz="2000" dirty="0">
                <a:solidFill>
                  <a:schemeClr val="bg1"/>
                </a:solidFill>
                <a:latin typeface="+mj-lt"/>
              </a:rPr>
              <a:t> </a:t>
            </a:r>
            <a:r>
              <a:rPr lang="vi-VN" sz="2000" dirty="0" err="1">
                <a:solidFill>
                  <a:schemeClr val="bg1"/>
                </a:solidFill>
                <a:latin typeface="+mj-lt"/>
              </a:rPr>
              <a:t>kế</a:t>
            </a:r>
            <a:r>
              <a:rPr lang="vi-VN" sz="2000" dirty="0">
                <a:solidFill>
                  <a:schemeClr val="bg1"/>
                </a:solidFill>
                <a:latin typeface="+mj-lt"/>
              </a:rPr>
              <a:t> </a:t>
            </a:r>
            <a:r>
              <a:rPr lang="vi-VN" sz="2000" dirty="0" err="1">
                <a:solidFill>
                  <a:schemeClr val="bg1"/>
                </a:solidFill>
                <a:latin typeface="+mj-lt"/>
              </a:rPr>
              <a:t>phần</a:t>
            </a:r>
            <a:r>
              <a:rPr lang="vi-VN" sz="2000" dirty="0">
                <a:solidFill>
                  <a:schemeClr val="bg1"/>
                </a:solidFill>
                <a:latin typeface="+mj-lt"/>
              </a:rPr>
              <a:t> </a:t>
            </a:r>
            <a:r>
              <a:rPr lang="vi-VN" sz="2000" dirty="0" err="1">
                <a:solidFill>
                  <a:schemeClr val="bg1"/>
                </a:solidFill>
                <a:latin typeface="+mj-lt"/>
              </a:rPr>
              <a:t>mềm</a:t>
            </a:r>
            <a:r>
              <a:rPr lang="vi-VN" sz="2000" dirty="0">
                <a:solidFill>
                  <a:schemeClr val="bg1"/>
                </a:solidFill>
                <a:latin typeface="+mj-lt"/>
              </a:rPr>
              <a:t> </a:t>
            </a:r>
            <a:r>
              <a:rPr lang="vi-VN" sz="2000" dirty="0" err="1">
                <a:solidFill>
                  <a:schemeClr val="bg1"/>
                </a:solidFill>
                <a:latin typeface="+mj-lt"/>
              </a:rPr>
              <a:t>mà</a:t>
            </a:r>
            <a:r>
              <a:rPr lang="vi-VN" sz="2000" dirty="0">
                <a:solidFill>
                  <a:schemeClr val="bg1"/>
                </a:solidFill>
                <a:latin typeface="+mj-lt"/>
              </a:rPr>
              <a:t> </a:t>
            </a:r>
            <a:r>
              <a:rPr lang="vi-VN" sz="2000" dirty="0" err="1">
                <a:solidFill>
                  <a:schemeClr val="bg1"/>
                </a:solidFill>
                <a:latin typeface="+mj-lt"/>
              </a:rPr>
              <a:t>chúng</a:t>
            </a:r>
            <a:r>
              <a:rPr lang="vi-VN" sz="2000" dirty="0">
                <a:solidFill>
                  <a:schemeClr val="bg1"/>
                </a:solidFill>
                <a:latin typeface="+mj-lt"/>
              </a:rPr>
              <a:t> ta </a:t>
            </a:r>
            <a:r>
              <a:rPr lang="vi-VN" sz="2000" dirty="0" err="1">
                <a:solidFill>
                  <a:schemeClr val="bg1"/>
                </a:solidFill>
                <a:latin typeface="+mj-lt"/>
              </a:rPr>
              <a:t>thường</a:t>
            </a:r>
            <a:r>
              <a:rPr lang="vi-VN" sz="2000" dirty="0">
                <a:solidFill>
                  <a:schemeClr val="bg1"/>
                </a:solidFill>
                <a:latin typeface="+mj-lt"/>
              </a:rPr>
              <a:t> </a:t>
            </a:r>
            <a:r>
              <a:rPr lang="vi-VN" sz="2000" dirty="0" err="1">
                <a:solidFill>
                  <a:schemeClr val="bg1"/>
                </a:solidFill>
                <a:latin typeface="+mj-lt"/>
              </a:rPr>
              <a:t>gặp</a:t>
            </a:r>
            <a:r>
              <a:rPr lang="vi-VN" sz="2000" dirty="0">
                <a:solidFill>
                  <a:schemeClr val="bg1"/>
                </a:solidFill>
                <a:latin typeface="+mj-lt"/>
              </a:rPr>
              <a:t> </a:t>
            </a:r>
            <a:r>
              <a:rPr lang="vi-VN" sz="2000" dirty="0" err="1">
                <a:solidFill>
                  <a:schemeClr val="bg1"/>
                </a:solidFill>
                <a:latin typeface="+mj-lt"/>
              </a:rPr>
              <a:t>phải</a:t>
            </a:r>
            <a:r>
              <a:rPr lang="vi-VN" sz="2000" dirty="0">
                <a:solidFill>
                  <a:schemeClr val="bg1"/>
                </a:solidFill>
                <a:latin typeface="+mj-lt"/>
              </a:rPr>
              <a:t> </a:t>
            </a:r>
            <a:r>
              <a:rPr lang="vi-VN" sz="2000" dirty="0" err="1">
                <a:solidFill>
                  <a:schemeClr val="bg1"/>
                </a:solidFill>
                <a:latin typeface="+mj-lt"/>
              </a:rPr>
              <a:t>hàng</a:t>
            </a:r>
            <a:r>
              <a:rPr lang="vi-VN" sz="2000" dirty="0">
                <a:solidFill>
                  <a:schemeClr val="bg1"/>
                </a:solidFill>
                <a:latin typeface="+mj-lt"/>
              </a:rPr>
              <a:t> </a:t>
            </a:r>
            <a:r>
              <a:rPr lang="vi-VN" sz="2000" dirty="0" err="1">
                <a:solidFill>
                  <a:schemeClr val="bg1"/>
                </a:solidFill>
                <a:latin typeface="+mj-lt"/>
              </a:rPr>
              <a:t>ngày</a:t>
            </a:r>
            <a:r>
              <a:rPr lang="vi-VN" sz="2000" dirty="0">
                <a:solidFill>
                  <a:schemeClr val="bg1"/>
                </a:solidFill>
                <a:latin typeface="+mj-lt"/>
              </a:rPr>
              <a:t>. Đây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tập</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pháp</a:t>
            </a:r>
            <a:r>
              <a:rPr lang="vi-VN" sz="2000" dirty="0">
                <a:solidFill>
                  <a:schemeClr val="bg1"/>
                </a:solidFill>
                <a:latin typeface="+mj-lt"/>
              </a:rPr>
              <a:t> </a:t>
            </a:r>
            <a:r>
              <a:rPr lang="vi-VN" sz="2000" dirty="0" err="1">
                <a:solidFill>
                  <a:schemeClr val="bg1"/>
                </a:solidFill>
                <a:latin typeface="+mj-lt"/>
              </a:rPr>
              <a:t>đã</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suy </a:t>
            </a:r>
            <a:r>
              <a:rPr lang="vi-VN" sz="2000" dirty="0" err="1">
                <a:solidFill>
                  <a:schemeClr val="bg1"/>
                </a:solidFill>
                <a:latin typeface="+mj-lt"/>
              </a:rPr>
              <a:t>nghĩ</a:t>
            </a:r>
            <a:r>
              <a:rPr lang="vi-VN" sz="2000" dirty="0">
                <a:solidFill>
                  <a:schemeClr val="bg1"/>
                </a:solidFill>
                <a:latin typeface="+mj-lt"/>
              </a:rPr>
              <a:t>, </a:t>
            </a:r>
            <a:r>
              <a:rPr lang="vi-VN" sz="2000" dirty="0" err="1">
                <a:solidFill>
                  <a:schemeClr val="bg1"/>
                </a:solidFill>
                <a:latin typeface="+mj-lt"/>
              </a:rPr>
              <a:t>đã</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quyết</a:t>
            </a:r>
            <a:r>
              <a:rPr lang="vi-VN" sz="2000" dirty="0">
                <a:solidFill>
                  <a:schemeClr val="bg1"/>
                </a:solidFill>
                <a:latin typeface="+mj-lt"/>
              </a:rPr>
              <a:t> trong </a:t>
            </a:r>
            <a:r>
              <a:rPr lang="vi-VN" sz="2000" dirty="0" err="1">
                <a:solidFill>
                  <a:schemeClr val="bg1"/>
                </a:solidFill>
                <a:latin typeface="+mj-lt"/>
              </a:rPr>
              <a:t>tình</a:t>
            </a:r>
            <a:r>
              <a:rPr lang="vi-VN" sz="2000" dirty="0">
                <a:solidFill>
                  <a:schemeClr val="bg1"/>
                </a:solidFill>
                <a:latin typeface="+mj-lt"/>
              </a:rPr>
              <a:t> </a:t>
            </a:r>
            <a:r>
              <a:rPr lang="vi-VN" sz="2000" dirty="0" err="1">
                <a:solidFill>
                  <a:schemeClr val="bg1"/>
                </a:solidFill>
                <a:latin typeface="+mj-lt"/>
              </a:rPr>
              <a:t>huống</a:t>
            </a:r>
            <a:r>
              <a:rPr lang="vi-VN" sz="2000" dirty="0">
                <a:solidFill>
                  <a:schemeClr val="bg1"/>
                </a:solidFill>
                <a:latin typeface="+mj-lt"/>
              </a:rPr>
              <a:t> </a:t>
            </a:r>
            <a:r>
              <a:rPr lang="vi-VN" sz="2000" dirty="0" err="1">
                <a:solidFill>
                  <a:schemeClr val="bg1"/>
                </a:solidFill>
                <a:latin typeface="+mj-lt"/>
              </a:rPr>
              <a:t>cụ</a:t>
            </a:r>
            <a:r>
              <a:rPr lang="vi-VN" sz="2000" dirty="0">
                <a:solidFill>
                  <a:schemeClr val="bg1"/>
                </a:solidFill>
                <a:latin typeface="+mj-lt"/>
              </a:rPr>
              <a:t> </a:t>
            </a:r>
            <a:r>
              <a:rPr lang="vi-VN" sz="2000" dirty="0" err="1">
                <a:solidFill>
                  <a:schemeClr val="bg1"/>
                </a:solidFill>
                <a:latin typeface="+mj-lt"/>
              </a:rPr>
              <a:t>thể</a:t>
            </a:r>
            <a:r>
              <a:rPr lang="en-US" sz="2000" dirty="0">
                <a:solidFill>
                  <a:schemeClr val="bg1"/>
                </a:solidFill>
                <a:latin typeface="+mj-lt"/>
              </a:rPr>
              <a:t>.</a:t>
            </a:r>
            <a:endParaRPr lang="en-US" sz="2000" dirty="0">
              <a:solidFill>
                <a:schemeClr val="bg1"/>
              </a:solidFill>
              <a:latin typeface="+mj-lt"/>
              <a:cs typeface="Arial" panose="020B0604020202020204" pitchFamily="34" charset="0"/>
            </a:endParaRPr>
          </a:p>
        </p:txBody>
      </p:sp>
      <p:sp>
        <p:nvSpPr>
          <p:cNvPr id="4" name="Rectangle 3">
            <a:extLst>
              <a:ext uri="{FF2B5EF4-FFF2-40B4-BE49-F238E27FC236}">
                <a16:creationId xmlns:a16="http://schemas.microsoft.com/office/drawing/2014/main" id="{1C4DD969-7673-4EC8-A86B-9AC18F03F9F1}"/>
              </a:ext>
            </a:extLst>
          </p:cNvPr>
          <p:cNvSpPr/>
          <p:nvPr/>
        </p:nvSpPr>
        <p:spPr>
          <a:xfrm>
            <a:off x="2763196" y="2534986"/>
            <a:ext cx="4842993" cy="461665"/>
          </a:xfrm>
          <a:prstGeom prst="rect">
            <a:avLst/>
          </a:prstGeom>
        </p:spPr>
        <p:txBody>
          <a:bodyPr wrap="none" anchor="ctr">
            <a:spAutoFit/>
          </a:bodyPr>
          <a:lstStyle/>
          <a:p>
            <a:pPr marL="342900" indent="-34290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Design Pattern </a:t>
            </a:r>
            <a:r>
              <a:rPr lang="en-US" sz="2400" dirty="0" err="1">
                <a:solidFill>
                  <a:schemeClr val="bg1"/>
                </a:solidFill>
                <a:latin typeface="Arial" panose="020B0604020202020204" pitchFamily="34" charset="0"/>
                <a:cs typeface="Arial" panose="020B0604020202020204" pitchFamily="34" charset="0"/>
              </a:rPr>
              <a:t>có</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tác</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dụng</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gì</a:t>
            </a:r>
            <a:r>
              <a:rPr lang="en-US" sz="2400" dirty="0">
                <a:solidFill>
                  <a:schemeClr val="bg1"/>
                </a:solidFill>
                <a:latin typeface="Arial" panose="020B0604020202020204" pitchFamily="34" charset="0"/>
                <a:cs typeface="Arial" panose="020B0604020202020204" pitchFamily="34" charset="0"/>
              </a:rPr>
              <a:t> ?</a:t>
            </a:r>
          </a:p>
        </p:txBody>
      </p:sp>
      <p:sp>
        <p:nvSpPr>
          <p:cNvPr id="12" name="TextBox 11">
            <a:extLst>
              <a:ext uri="{FF2B5EF4-FFF2-40B4-BE49-F238E27FC236}">
                <a16:creationId xmlns:a16="http://schemas.microsoft.com/office/drawing/2014/main" id="{11A4C4EE-9C9A-40CF-BEFA-278C9DCD552E}"/>
              </a:ext>
            </a:extLst>
          </p:cNvPr>
          <p:cNvSpPr txBox="1"/>
          <p:nvPr/>
        </p:nvSpPr>
        <p:spPr>
          <a:xfrm>
            <a:off x="2792050" y="3238534"/>
            <a:ext cx="6999650" cy="2246769"/>
          </a:xfrm>
          <a:prstGeom prst="rect">
            <a:avLst/>
          </a:prstGeom>
          <a:noFill/>
        </p:spPr>
        <p:txBody>
          <a:bodyPr wrap="square" rtlCol="0" anchor="ctr">
            <a:spAutoFit/>
          </a:bodyPr>
          <a:lstStyle/>
          <a:p>
            <a:r>
              <a:rPr lang="vi-VN" sz="2000" dirty="0" err="1">
                <a:solidFill>
                  <a:schemeClr val="bg1"/>
                </a:solidFill>
                <a:latin typeface="+mj-lt"/>
              </a:rPr>
              <a:t>Những</a:t>
            </a:r>
            <a:r>
              <a:rPr lang="vi-VN" sz="2000" dirty="0">
                <a:solidFill>
                  <a:schemeClr val="bg1"/>
                </a:solidFill>
                <a:latin typeface="+mj-lt"/>
              </a:rPr>
              <a:t> </a:t>
            </a:r>
            <a:r>
              <a:rPr lang="vi-VN" sz="2000" dirty="0" err="1">
                <a:solidFill>
                  <a:schemeClr val="bg1"/>
                </a:solidFill>
                <a:latin typeface="+mj-lt"/>
                <a:hlinkClick r:id="rId2">
                  <a:extLst>
                    <a:ext uri="{A12FA001-AC4F-418D-AE19-62706E023703}">
                      <ahyp:hlinkClr xmlns:ahyp="http://schemas.microsoft.com/office/drawing/2018/hyperlinkcolor" val="tx"/>
                    </a:ext>
                  </a:extLst>
                </a:hlinkClick>
              </a:rPr>
              <a:t>lập</a:t>
            </a:r>
            <a:r>
              <a:rPr lang="vi-VN" sz="2000" dirty="0">
                <a:solidFill>
                  <a:schemeClr val="bg1"/>
                </a:solidFill>
                <a:latin typeface="+mj-lt"/>
                <a:hlinkClick r:id="rId2">
                  <a:extLst>
                    <a:ext uri="{A12FA001-AC4F-418D-AE19-62706E023703}">
                      <ahyp:hlinkClr xmlns:ahyp="http://schemas.microsoft.com/office/drawing/2018/hyperlinkcolor" val="tx"/>
                    </a:ext>
                  </a:extLst>
                </a:hlinkClick>
              </a:rPr>
              <a:t> </a:t>
            </a:r>
            <a:r>
              <a:rPr lang="vi-VN" sz="2000" dirty="0" err="1">
                <a:solidFill>
                  <a:schemeClr val="bg1"/>
                </a:solidFill>
                <a:latin typeface="+mj-lt"/>
                <a:hlinkClick r:id="rId2">
                  <a:extLst>
                    <a:ext uri="{A12FA001-AC4F-418D-AE19-62706E023703}">
                      <ahyp:hlinkClr xmlns:ahyp="http://schemas.microsoft.com/office/drawing/2018/hyperlinkcolor" val="tx"/>
                    </a:ext>
                  </a:extLst>
                </a:hlinkClick>
              </a:rPr>
              <a:t>trình</a:t>
            </a:r>
            <a:r>
              <a:rPr lang="vi-VN" sz="2000" dirty="0">
                <a:solidFill>
                  <a:schemeClr val="bg1"/>
                </a:solidFill>
                <a:latin typeface="+mj-lt"/>
                <a:hlinkClick r:id="rId2">
                  <a:extLst>
                    <a:ext uri="{A12FA001-AC4F-418D-AE19-62706E023703}">
                      <ahyp:hlinkClr xmlns:ahyp="http://schemas.microsoft.com/office/drawing/2018/hyperlinkcolor" val="tx"/>
                    </a:ext>
                  </a:extLst>
                </a:hlinkClick>
              </a:rPr>
              <a:t> viên</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áp</a:t>
            </a:r>
            <a:r>
              <a:rPr lang="vi-VN" sz="2000" dirty="0">
                <a:solidFill>
                  <a:schemeClr val="bg1"/>
                </a:solidFill>
                <a:latin typeface="+mj-lt"/>
              </a:rPr>
              <a:t> </a:t>
            </a:r>
            <a:r>
              <a:rPr lang="vi-VN" sz="2000" dirty="0" err="1">
                <a:solidFill>
                  <a:schemeClr val="bg1"/>
                </a:solidFill>
                <a:latin typeface="+mj-lt"/>
              </a:rPr>
              <a:t>dụng</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pháp</a:t>
            </a:r>
            <a:r>
              <a:rPr lang="vi-VN" sz="2000" dirty="0">
                <a:solidFill>
                  <a:schemeClr val="bg1"/>
                </a:solidFill>
                <a:latin typeface="+mj-lt"/>
              </a:rPr>
              <a:t> </a:t>
            </a:r>
            <a:r>
              <a:rPr lang="vi-VN" sz="2000" dirty="0" err="1">
                <a:solidFill>
                  <a:schemeClr val="bg1"/>
                </a:solidFill>
                <a:latin typeface="+mj-lt"/>
              </a:rPr>
              <a:t>này</a:t>
            </a:r>
            <a:r>
              <a:rPr lang="vi-VN" sz="2000" dirty="0">
                <a:solidFill>
                  <a:schemeClr val="bg1"/>
                </a:solidFill>
                <a:latin typeface="+mj-lt"/>
              </a:rPr>
              <a:t> </a:t>
            </a:r>
            <a:r>
              <a:rPr lang="vi-VN" sz="2000" dirty="0" err="1">
                <a:solidFill>
                  <a:schemeClr val="bg1"/>
                </a:solidFill>
                <a:latin typeface="+mj-lt"/>
              </a:rPr>
              <a:t>để</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quyết</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vấn</a:t>
            </a:r>
            <a:r>
              <a:rPr lang="vi-VN" sz="2000" dirty="0">
                <a:solidFill>
                  <a:schemeClr val="bg1"/>
                </a:solidFill>
                <a:latin typeface="+mj-lt"/>
              </a:rPr>
              <a:t> </a:t>
            </a:r>
            <a:r>
              <a:rPr lang="vi-VN" sz="2000" dirty="0" err="1">
                <a:solidFill>
                  <a:schemeClr val="bg1"/>
                </a:solidFill>
                <a:latin typeface="+mj-lt"/>
              </a:rPr>
              <a:t>đề</a:t>
            </a:r>
            <a:r>
              <a:rPr lang="vi-VN" sz="2000" dirty="0">
                <a:solidFill>
                  <a:schemeClr val="bg1"/>
                </a:solidFill>
                <a:latin typeface="+mj-lt"/>
              </a:rPr>
              <a:t> tương </a:t>
            </a:r>
            <a:r>
              <a:rPr lang="vi-VN" sz="2000" dirty="0" err="1">
                <a:solidFill>
                  <a:schemeClr val="bg1"/>
                </a:solidFill>
                <a:latin typeface="+mj-lt"/>
              </a:rPr>
              <a:t>tự</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vấn</a:t>
            </a:r>
            <a:r>
              <a:rPr lang="vi-VN" sz="2000" dirty="0">
                <a:solidFill>
                  <a:schemeClr val="bg1"/>
                </a:solidFill>
                <a:latin typeface="+mj-lt"/>
              </a:rPr>
              <a:t> </a:t>
            </a:r>
            <a:r>
              <a:rPr lang="vi-VN" sz="2000" dirty="0" err="1">
                <a:solidFill>
                  <a:schemeClr val="bg1"/>
                </a:solidFill>
                <a:latin typeface="+mj-lt"/>
              </a:rPr>
              <a:t>đề</a:t>
            </a:r>
            <a:r>
              <a:rPr lang="vi-VN" sz="2000" dirty="0">
                <a:solidFill>
                  <a:schemeClr val="bg1"/>
                </a:solidFill>
                <a:latin typeface="+mj-lt"/>
              </a:rPr>
              <a:t> </a:t>
            </a:r>
            <a:r>
              <a:rPr lang="vi-VN" sz="2000" dirty="0" err="1">
                <a:solidFill>
                  <a:schemeClr val="bg1"/>
                </a:solidFill>
                <a:latin typeface="+mj-lt"/>
              </a:rPr>
              <a:t>mà</a:t>
            </a:r>
            <a:r>
              <a:rPr lang="vi-VN" sz="2000" dirty="0">
                <a:solidFill>
                  <a:schemeClr val="bg1"/>
                </a:solidFill>
                <a:latin typeface="+mj-lt"/>
              </a:rPr>
              <a:t> </a:t>
            </a:r>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gặp</a:t>
            </a:r>
            <a:r>
              <a:rPr lang="vi-VN" sz="2000" dirty="0">
                <a:solidFill>
                  <a:schemeClr val="bg1"/>
                </a:solidFill>
                <a:latin typeface="+mj-lt"/>
              </a:rPr>
              <a:t> </a:t>
            </a:r>
            <a:r>
              <a:rPr lang="vi-VN" sz="2000" dirty="0" err="1">
                <a:solidFill>
                  <a:schemeClr val="bg1"/>
                </a:solidFill>
                <a:latin typeface="+mj-lt"/>
              </a:rPr>
              <a:t>phải</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sẽ</a:t>
            </a:r>
            <a:r>
              <a:rPr lang="vi-VN" sz="2000" dirty="0">
                <a:solidFill>
                  <a:schemeClr val="bg1"/>
                </a:solidFill>
                <a:latin typeface="+mj-lt"/>
              </a:rPr>
              <a:t> </a:t>
            </a:r>
            <a:r>
              <a:rPr lang="vi-VN" sz="2000" dirty="0" err="1">
                <a:solidFill>
                  <a:schemeClr val="bg1"/>
                </a:solidFill>
                <a:latin typeface="+mj-lt"/>
              </a:rPr>
              <a:t>tự</a:t>
            </a:r>
            <a:r>
              <a:rPr lang="vi-VN" sz="2000" dirty="0">
                <a:solidFill>
                  <a:schemeClr val="bg1"/>
                </a:solidFill>
                <a:latin typeface="+mj-lt"/>
              </a:rPr>
              <a:t> </a:t>
            </a:r>
            <a:r>
              <a:rPr lang="vi-VN" sz="2000" dirty="0" err="1">
                <a:solidFill>
                  <a:schemeClr val="bg1"/>
                </a:solidFill>
                <a:latin typeface="+mj-lt"/>
              </a:rPr>
              <a:t>nghĩ</a:t>
            </a:r>
            <a:r>
              <a:rPr lang="vi-VN" sz="2000" dirty="0">
                <a:solidFill>
                  <a:schemeClr val="bg1"/>
                </a:solidFill>
                <a:latin typeface="+mj-lt"/>
              </a:rPr>
              <a:t> ra </a:t>
            </a:r>
            <a:r>
              <a:rPr lang="vi-VN" sz="2000" dirty="0" err="1">
                <a:solidFill>
                  <a:schemeClr val="bg1"/>
                </a:solidFill>
                <a:latin typeface="+mj-lt"/>
              </a:rPr>
              <a:t>cách</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quyết</a:t>
            </a:r>
            <a:r>
              <a:rPr lang="vi-VN" sz="2000" dirty="0">
                <a:solidFill>
                  <a:schemeClr val="bg1"/>
                </a:solidFill>
                <a:latin typeface="+mj-lt"/>
              </a:rPr>
              <a:t> nhưng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nó</a:t>
            </a:r>
            <a:r>
              <a:rPr lang="vi-VN" sz="2000" dirty="0">
                <a:solidFill>
                  <a:schemeClr val="bg1"/>
                </a:solidFill>
                <a:latin typeface="+mj-lt"/>
              </a:rPr>
              <a:t> chưa </a:t>
            </a:r>
            <a:r>
              <a:rPr lang="vi-VN" sz="2000" dirty="0" err="1">
                <a:solidFill>
                  <a:schemeClr val="bg1"/>
                </a:solidFill>
                <a:latin typeface="+mj-lt"/>
              </a:rPr>
              <a:t>phải</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tối</a:t>
            </a:r>
            <a:r>
              <a:rPr lang="vi-VN" sz="2000" dirty="0">
                <a:solidFill>
                  <a:schemeClr val="bg1"/>
                </a:solidFill>
                <a:latin typeface="+mj-lt"/>
              </a:rPr>
              <a:t> ưu.</a:t>
            </a:r>
          </a:p>
          <a:p>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cần</a:t>
            </a:r>
            <a:r>
              <a:rPr lang="vi-VN" sz="2000" dirty="0">
                <a:solidFill>
                  <a:schemeClr val="bg1"/>
                </a:solidFill>
                <a:latin typeface="+mj-lt"/>
              </a:rPr>
              <a:t> </a:t>
            </a:r>
            <a:r>
              <a:rPr lang="vi-VN" sz="2000" dirty="0" err="1">
                <a:solidFill>
                  <a:schemeClr val="bg1"/>
                </a:solidFill>
                <a:latin typeface="+mj-lt"/>
              </a:rPr>
              <a:t>phải</a:t>
            </a:r>
            <a:r>
              <a:rPr lang="vi-VN" sz="2000" dirty="0">
                <a:solidFill>
                  <a:schemeClr val="bg1"/>
                </a:solidFill>
                <a:latin typeface="+mj-lt"/>
              </a:rPr>
              <a:t> </a:t>
            </a:r>
            <a:r>
              <a:rPr lang="vi-VN" sz="2000" dirty="0" err="1">
                <a:solidFill>
                  <a:schemeClr val="bg1"/>
                </a:solidFill>
                <a:latin typeface="+mj-lt"/>
              </a:rPr>
              <a:t>hiểu</a:t>
            </a:r>
            <a:r>
              <a:rPr lang="vi-VN" sz="2000" dirty="0">
                <a:solidFill>
                  <a:schemeClr val="bg1"/>
                </a:solidFill>
                <a:latin typeface="+mj-lt"/>
              </a:rPr>
              <a:t> </a:t>
            </a:r>
            <a:r>
              <a:rPr lang="vi-VN" sz="2000" dirty="0" err="1">
                <a:solidFill>
                  <a:schemeClr val="bg1"/>
                </a:solidFill>
                <a:latin typeface="+mj-lt"/>
              </a:rPr>
              <a:t>rõ</a:t>
            </a:r>
            <a:r>
              <a:rPr lang="vi-VN" sz="2000" dirty="0">
                <a:solidFill>
                  <a:schemeClr val="bg1"/>
                </a:solidFill>
                <a:latin typeface="+mj-lt"/>
              </a:rPr>
              <a:t> </a:t>
            </a:r>
            <a:r>
              <a:rPr lang="vi-VN" sz="2000" dirty="0" err="1">
                <a:solidFill>
                  <a:schemeClr val="bg1"/>
                </a:solidFill>
                <a:latin typeface="+mj-lt"/>
              </a:rPr>
              <a:t>nó</a:t>
            </a:r>
            <a:r>
              <a:rPr lang="vi-VN" sz="2000" dirty="0">
                <a:solidFill>
                  <a:schemeClr val="bg1"/>
                </a:solidFill>
                <a:latin typeface="+mj-lt"/>
              </a:rPr>
              <a:t> không </a:t>
            </a:r>
            <a:r>
              <a:rPr lang="vi-VN" sz="2000" dirty="0" err="1">
                <a:solidFill>
                  <a:schemeClr val="bg1"/>
                </a:solidFill>
                <a:latin typeface="+mj-lt"/>
              </a:rPr>
              <a:t>phải</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ngôn </a:t>
            </a:r>
            <a:r>
              <a:rPr lang="vi-VN" sz="2000" dirty="0" err="1">
                <a:solidFill>
                  <a:schemeClr val="bg1"/>
                </a:solidFill>
                <a:latin typeface="+mj-lt"/>
              </a:rPr>
              <a:t>ngữ</a:t>
            </a:r>
            <a:r>
              <a:rPr lang="vi-VN" sz="2000" dirty="0">
                <a:solidFill>
                  <a:schemeClr val="bg1"/>
                </a:solidFill>
                <a:latin typeface="+mj-lt"/>
              </a:rPr>
              <a:t> </a:t>
            </a:r>
            <a:r>
              <a:rPr lang="vi-VN" sz="2000" dirty="0" err="1">
                <a:solidFill>
                  <a:schemeClr val="bg1"/>
                </a:solidFill>
                <a:latin typeface="+mj-lt"/>
              </a:rPr>
              <a:t>cụ</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nào</a:t>
            </a:r>
            <a:r>
              <a:rPr lang="vi-VN" sz="2000" dirty="0">
                <a:solidFill>
                  <a:schemeClr val="bg1"/>
                </a:solidFill>
                <a:latin typeface="+mj-lt"/>
              </a:rPr>
              <a:t> </a:t>
            </a:r>
            <a:r>
              <a:rPr lang="vi-VN" sz="2000" dirty="0" err="1">
                <a:solidFill>
                  <a:schemeClr val="bg1"/>
                </a:solidFill>
                <a:latin typeface="+mj-lt"/>
              </a:rPr>
              <a:t>cả</a:t>
            </a:r>
            <a:r>
              <a:rPr lang="vi-VN" sz="2000" dirty="0">
                <a:solidFill>
                  <a:schemeClr val="bg1"/>
                </a:solidFill>
                <a:latin typeface="+mj-lt"/>
              </a:rPr>
              <a:t>. </a:t>
            </a:r>
            <a:r>
              <a:rPr lang="vi-VN" sz="2000" dirty="0" err="1">
                <a:solidFill>
                  <a:schemeClr val="bg1"/>
                </a:solidFill>
                <a:latin typeface="+mj-lt"/>
              </a:rPr>
              <a:t>Design</a:t>
            </a:r>
            <a:r>
              <a:rPr lang="vi-VN" sz="2000" dirty="0">
                <a:solidFill>
                  <a:schemeClr val="bg1"/>
                </a:solidFill>
                <a:latin typeface="+mj-lt"/>
              </a:rPr>
              <a:t> </a:t>
            </a:r>
            <a:r>
              <a:rPr lang="vi-VN" sz="2000" dirty="0" err="1">
                <a:solidFill>
                  <a:schemeClr val="bg1"/>
                </a:solidFill>
                <a:latin typeface="+mj-lt"/>
              </a:rPr>
              <a:t>patterns</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thực</a:t>
            </a:r>
            <a:r>
              <a:rPr lang="vi-VN" sz="2000" dirty="0">
                <a:solidFill>
                  <a:schemeClr val="bg1"/>
                </a:solidFill>
                <a:latin typeface="+mj-lt"/>
              </a:rPr>
              <a:t> </a:t>
            </a:r>
            <a:r>
              <a:rPr lang="vi-VN" sz="2000" dirty="0" err="1">
                <a:solidFill>
                  <a:schemeClr val="bg1"/>
                </a:solidFill>
                <a:latin typeface="+mj-lt"/>
              </a:rPr>
              <a:t>hiện</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ở </a:t>
            </a:r>
            <a:r>
              <a:rPr lang="vi-VN" sz="2000" dirty="0" err="1">
                <a:solidFill>
                  <a:schemeClr val="bg1"/>
                </a:solidFill>
                <a:latin typeface="+mj-lt"/>
              </a:rPr>
              <a:t>phần</a:t>
            </a:r>
            <a:r>
              <a:rPr lang="vi-VN" sz="2000" dirty="0">
                <a:solidFill>
                  <a:schemeClr val="bg1"/>
                </a:solidFill>
                <a:latin typeface="+mj-lt"/>
              </a:rPr>
              <a:t> </a:t>
            </a:r>
            <a:r>
              <a:rPr lang="vi-VN" sz="2000" dirty="0" err="1">
                <a:solidFill>
                  <a:schemeClr val="bg1"/>
                </a:solidFill>
                <a:latin typeface="+mj-lt"/>
              </a:rPr>
              <a:t>lớn</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ngôn </a:t>
            </a:r>
            <a:r>
              <a:rPr lang="vi-VN" sz="2000" dirty="0" err="1">
                <a:solidFill>
                  <a:schemeClr val="bg1"/>
                </a:solidFill>
                <a:latin typeface="+mj-lt"/>
              </a:rPr>
              <a:t>ngữ</a:t>
            </a:r>
            <a:r>
              <a:rPr lang="vi-VN" sz="2000" dirty="0">
                <a:solidFill>
                  <a:schemeClr val="bg1"/>
                </a:solidFill>
                <a:latin typeface="+mj-lt"/>
              </a:rPr>
              <a:t> </a:t>
            </a:r>
            <a:r>
              <a:rPr lang="vi-VN" sz="2000" dirty="0" err="1">
                <a:solidFill>
                  <a:schemeClr val="bg1"/>
                </a:solidFill>
                <a:latin typeface="+mj-lt"/>
              </a:rPr>
              <a:t>lập</a:t>
            </a:r>
            <a:r>
              <a:rPr lang="vi-VN" sz="2000" dirty="0">
                <a:solidFill>
                  <a:schemeClr val="bg1"/>
                </a:solidFill>
                <a:latin typeface="+mj-lt"/>
              </a:rPr>
              <a:t> </a:t>
            </a:r>
            <a:r>
              <a:rPr lang="vi-VN" sz="2000" dirty="0" err="1">
                <a:solidFill>
                  <a:schemeClr val="bg1"/>
                </a:solidFill>
                <a:latin typeface="+mj-lt"/>
              </a:rPr>
              <a:t>trình</a:t>
            </a:r>
            <a:r>
              <a:rPr lang="vi-VN" sz="2000" dirty="0">
                <a:solidFill>
                  <a:schemeClr val="bg1"/>
                </a:solidFill>
                <a:latin typeface="+mj-lt"/>
              </a:rPr>
              <a:t>. </a:t>
            </a:r>
            <a:r>
              <a:rPr lang="vi-VN" sz="2000" dirty="0" err="1">
                <a:solidFill>
                  <a:schemeClr val="bg1"/>
                </a:solidFill>
                <a:latin typeface="+mj-lt"/>
              </a:rPr>
              <a:t>Nó</a:t>
            </a:r>
            <a:r>
              <a:rPr lang="vi-VN" sz="2000" dirty="0">
                <a:solidFill>
                  <a:schemeClr val="bg1"/>
                </a:solidFill>
                <a:latin typeface="+mj-lt"/>
              </a:rPr>
              <a:t> </a:t>
            </a:r>
            <a:r>
              <a:rPr lang="vi-VN" sz="2000" dirty="0" err="1">
                <a:solidFill>
                  <a:schemeClr val="bg1"/>
                </a:solidFill>
                <a:latin typeface="+mj-lt"/>
              </a:rPr>
              <a:t>giúp</a:t>
            </a:r>
            <a:r>
              <a:rPr lang="vi-VN" sz="2000" dirty="0">
                <a:solidFill>
                  <a:schemeClr val="bg1"/>
                </a:solidFill>
                <a:latin typeface="+mj-lt"/>
              </a:rPr>
              <a:t> </a:t>
            </a:r>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quyết</a:t>
            </a:r>
            <a:r>
              <a:rPr lang="vi-VN" sz="2000" dirty="0">
                <a:solidFill>
                  <a:schemeClr val="bg1"/>
                </a:solidFill>
                <a:latin typeface="+mj-lt"/>
              </a:rPr>
              <a:t> </a:t>
            </a:r>
            <a:r>
              <a:rPr lang="vi-VN" sz="2000" dirty="0" err="1">
                <a:solidFill>
                  <a:schemeClr val="bg1"/>
                </a:solidFill>
                <a:latin typeface="+mj-lt"/>
              </a:rPr>
              <a:t>vấn</a:t>
            </a:r>
            <a:r>
              <a:rPr lang="vi-VN" sz="2000" dirty="0">
                <a:solidFill>
                  <a:schemeClr val="bg1"/>
                </a:solidFill>
                <a:latin typeface="+mj-lt"/>
              </a:rPr>
              <a:t> </a:t>
            </a:r>
            <a:r>
              <a:rPr lang="vi-VN" sz="2000" dirty="0" err="1">
                <a:solidFill>
                  <a:schemeClr val="bg1"/>
                </a:solidFill>
                <a:latin typeface="+mj-lt"/>
              </a:rPr>
              <a:t>đề</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a:t>
            </a:r>
            <a:r>
              <a:rPr lang="vi-VN" sz="2000" dirty="0" err="1">
                <a:solidFill>
                  <a:schemeClr val="bg1"/>
                </a:solidFill>
                <a:latin typeface="+mj-lt"/>
              </a:rPr>
              <a:t>cách</a:t>
            </a:r>
            <a:r>
              <a:rPr lang="vi-VN" sz="2000" dirty="0">
                <a:solidFill>
                  <a:schemeClr val="bg1"/>
                </a:solidFill>
                <a:latin typeface="+mj-lt"/>
              </a:rPr>
              <a:t> </a:t>
            </a:r>
            <a:r>
              <a:rPr lang="vi-VN" sz="2000" dirty="0" err="1">
                <a:solidFill>
                  <a:schemeClr val="bg1"/>
                </a:solidFill>
                <a:latin typeface="+mj-lt"/>
              </a:rPr>
              <a:t>tối</a:t>
            </a:r>
            <a:r>
              <a:rPr lang="vi-VN" sz="2000" dirty="0">
                <a:solidFill>
                  <a:schemeClr val="bg1"/>
                </a:solidFill>
                <a:latin typeface="+mj-lt"/>
              </a:rPr>
              <a:t> ưu </a:t>
            </a:r>
            <a:r>
              <a:rPr lang="vi-VN" sz="2000" dirty="0" err="1">
                <a:solidFill>
                  <a:schemeClr val="bg1"/>
                </a:solidFill>
                <a:latin typeface="+mj-lt"/>
              </a:rPr>
              <a:t>nhất</a:t>
            </a:r>
            <a:r>
              <a:rPr lang="vi-VN" sz="2000" dirty="0">
                <a:solidFill>
                  <a:schemeClr val="bg1"/>
                </a:solidFill>
                <a:latin typeface="+mj-lt"/>
              </a:rPr>
              <a:t>, cung </a:t>
            </a:r>
            <a:r>
              <a:rPr lang="vi-VN" sz="2000" dirty="0" err="1">
                <a:solidFill>
                  <a:schemeClr val="bg1"/>
                </a:solidFill>
                <a:latin typeface="+mj-lt"/>
              </a:rPr>
              <a:t>cấp</a:t>
            </a:r>
            <a:r>
              <a:rPr lang="vi-VN" sz="2000" dirty="0">
                <a:solidFill>
                  <a:schemeClr val="bg1"/>
                </a:solidFill>
                <a:latin typeface="+mj-lt"/>
              </a:rPr>
              <a:t> cho </a:t>
            </a:r>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pháp</a:t>
            </a:r>
            <a:r>
              <a:rPr lang="vi-VN" sz="2000" dirty="0">
                <a:solidFill>
                  <a:schemeClr val="bg1"/>
                </a:solidFill>
                <a:latin typeface="+mj-lt"/>
              </a:rPr>
              <a:t> trong </a:t>
            </a:r>
            <a:r>
              <a:rPr lang="vi-VN" sz="2000" dirty="0" err="1">
                <a:solidFill>
                  <a:schemeClr val="bg1"/>
                </a:solidFill>
                <a:latin typeface="+mj-lt"/>
              </a:rPr>
              <a:t>lập</a:t>
            </a:r>
            <a:r>
              <a:rPr lang="vi-VN" sz="2000" dirty="0">
                <a:solidFill>
                  <a:schemeClr val="bg1"/>
                </a:solidFill>
                <a:latin typeface="+mj-lt"/>
              </a:rPr>
              <a:t> </a:t>
            </a:r>
            <a:r>
              <a:rPr lang="vi-VN" sz="2000" dirty="0" err="1">
                <a:solidFill>
                  <a:schemeClr val="bg1"/>
                </a:solidFill>
                <a:latin typeface="+mj-lt"/>
              </a:rPr>
              <a:t>trình</a:t>
            </a:r>
            <a:r>
              <a:rPr lang="vi-VN" sz="2000" dirty="0">
                <a:solidFill>
                  <a:schemeClr val="bg1"/>
                </a:solidFill>
                <a:latin typeface="+mj-lt"/>
              </a:rPr>
              <a:t> </a:t>
            </a:r>
            <a:r>
              <a:rPr lang="vi-VN" sz="2000" dirty="0" err="1">
                <a:solidFill>
                  <a:schemeClr val="bg1"/>
                </a:solidFill>
                <a:latin typeface="+mj-lt"/>
              </a:rPr>
              <a:t>hướng</a:t>
            </a:r>
            <a:r>
              <a:rPr lang="vi-VN" sz="2000" dirty="0">
                <a:solidFill>
                  <a:schemeClr val="bg1"/>
                </a:solidFill>
                <a:latin typeface="+mj-lt"/>
              </a:rPr>
              <a:t> </a:t>
            </a:r>
            <a:r>
              <a:rPr lang="vi-VN" sz="2000" dirty="0" err="1">
                <a:solidFill>
                  <a:schemeClr val="bg1"/>
                </a:solidFill>
                <a:latin typeface="+mj-lt"/>
              </a:rPr>
              <a:t>đối</a:t>
            </a:r>
            <a:r>
              <a:rPr lang="vi-VN" sz="2000" dirty="0">
                <a:solidFill>
                  <a:schemeClr val="bg1"/>
                </a:solidFill>
                <a:latin typeface="+mj-lt"/>
              </a:rPr>
              <a:t> </a:t>
            </a:r>
            <a:r>
              <a:rPr lang="vi-VN" sz="2000" dirty="0" err="1">
                <a:solidFill>
                  <a:schemeClr val="bg1"/>
                </a:solidFill>
                <a:latin typeface="+mj-lt"/>
              </a:rPr>
              <a:t>tượng</a:t>
            </a:r>
            <a:r>
              <a:rPr lang="vi-VN" sz="2000" dirty="0">
                <a:solidFill>
                  <a:schemeClr val="bg1"/>
                </a:solidFill>
                <a:latin typeface="+mj-lt"/>
              </a:rPr>
              <a:t> (OOP)</a:t>
            </a:r>
          </a:p>
        </p:txBody>
      </p:sp>
    </p:spTree>
    <p:extLst>
      <p:ext uri="{BB962C8B-B14F-4D97-AF65-F5344CB8AC3E}">
        <p14:creationId xmlns:p14="http://schemas.microsoft.com/office/powerpoint/2010/main" val="757281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759B94EA-72D5-47D2-9642-680D2FD775AF}"/>
              </a:ext>
            </a:extLst>
          </p:cNvPr>
          <p:cNvSpPr/>
          <p:nvPr/>
        </p:nvSpPr>
        <p:spPr>
          <a:xfrm flipH="1" flipV="1">
            <a:off x="3561769" y="0"/>
            <a:ext cx="8630227" cy="6858000"/>
          </a:xfrm>
          <a:prstGeom prst="triangle">
            <a:avLst>
              <a:gd name="adj" fmla="val 64063"/>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C78091A5-C074-4F00-88FC-31E6ADBC9EE8}"/>
              </a:ext>
            </a:extLst>
          </p:cNvPr>
          <p:cNvSpPr/>
          <p:nvPr/>
        </p:nvSpPr>
        <p:spPr>
          <a:xfrm flipH="1">
            <a:off x="-1" y="0"/>
            <a:ext cx="12191996" cy="6858000"/>
          </a:xfrm>
          <a:prstGeom prst="parallelogram">
            <a:avLst>
              <a:gd name="adj" fmla="val 74518"/>
            </a:avLst>
          </a:prstGeom>
          <a:solidFill>
            <a:schemeClr val="tx1">
              <a:lumMod val="50000"/>
              <a:lumOff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2CC94BE-A60F-416D-A61B-BB2C46B5240D}"/>
              </a:ext>
            </a:extLst>
          </p:cNvPr>
          <p:cNvSpPr/>
          <p:nvPr/>
        </p:nvSpPr>
        <p:spPr>
          <a:xfrm>
            <a:off x="581785" y="0"/>
            <a:ext cx="11610216" cy="6858000"/>
          </a:xfrm>
          <a:prstGeom prst="triangle">
            <a:avLst>
              <a:gd name="adj" fmla="val 68681"/>
            </a:avLst>
          </a:prstGeom>
          <a:solidFill>
            <a:srgbClr val="17171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31FD166-4389-4E24-9F5C-580A0D05447E}"/>
              </a:ext>
            </a:extLst>
          </p:cNvPr>
          <p:cNvSpPr txBox="1"/>
          <p:nvPr/>
        </p:nvSpPr>
        <p:spPr>
          <a:xfrm>
            <a:off x="3096175" y="169237"/>
            <a:ext cx="5999643"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sz="2400" dirty="0" err="1">
                <a:solidFill>
                  <a:schemeClr val="bg1"/>
                </a:solidFill>
                <a:latin typeface="Arial" panose="020B0604020202020204" pitchFamily="34" charset="0"/>
                <a:cs typeface="Arial" panose="020B0604020202020204" pitchFamily="34" charset="0"/>
              </a:rPr>
              <a:t>Tại</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sao</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phải</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sử</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dụng</a:t>
            </a:r>
            <a:r>
              <a:rPr lang="en-US" sz="2400" dirty="0">
                <a:solidFill>
                  <a:schemeClr val="bg1"/>
                </a:solidFill>
                <a:latin typeface="Arial" panose="020B0604020202020204" pitchFamily="34" charset="0"/>
                <a:cs typeface="Arial" panose="020B0604020202020204" pitchFamily="34" charset="0"/>
              </a:rPr>
              <a:t> Design Pattern?</a:t>
            </a:r>
          </a:p>
        </p:txBody>
      </p:sp>
      <p:sp>
        <p:nvSpPr>
          <p:cNvPr id="136" name="TextBox 135">
            <a:extLst>
              <a:ext uri="{FF2B5EF4-FFF2-40B4-BE49-F238E27FC236}">
                <a16:creationId xmlns:a16="http://schemas.microsoft.com/office/drawing/2014/main" id="{5CD66371-3832-42CD-BFC4-32C0BE5C799D}"/>
              </a:ext>
            </a:extLst>
          </p:cNvPr>
          <p:cNvSpPr txBox="1"/>
          <p:nvPr/>
        </p:nvSpPr>
        <p:spPr>
          <a:xfrm>
            <a:off x="337651" y="854823"/>
            <a:ext cx="5174143" cy="5601533"/>
          </a:xfrm>
          <a:prstGeom prst="rect">
            <a:avLst/>
          </a:prstGeom>
          <a:noFill/>
        </p:spPr>
        <p:txBody>
          <a:bodyPr wrap="square" rtlCol="0">
            <a:spAutoFit/>
          </a:bodyPr>
          <a:lstStyle/>
          <a:p>
            <a:pPr marL="342900" indent="-342900" algn="just">
              <a:buFont typeface="Arial" panose="020B0604020202020204" pitchFamily="34" charset="0"/>
              <a:buChar char="•"/>
            </a:pPr>
            <a:r>
              <a:rPr lang="vi-VN" sz="2000" dirty="0" err="1">
                <a:solidFill>
                  <a:schemeClr val="bg1"/>
                </a:solidFill>
                <a:latin typeface="+mj-lt"/>
              </a:rPr>
              <a:t>Giúp</a:t>
            </a:r>
            <a:r>
              <a:rPr lang="vi-VN" sz="2000" dirty="0">
                <a:solidFill>
                  <a:schemeClr val="bg1"/>
                </a:solidFill>
                <a:latin typeface="+mj-lt"/>
              </a:rPr>
              <a:t> </a:t>
            </a:r>
            <a:r>
              <a:rPr lang="vi-VN" sz="2000" dirty="0" err="1">
                <a:solidFill>
                  <a:schemeClr val="bg1"/>
                </a:solidFill>
                <a:latin typeface="+mj-lt"/>
              </a:rPr>
              <a:t>sản</a:t>
            </a:r>
            <a:r>
              <a:rPr lang="vi-VN" sz="2000" dirty="0">
                <a:solidFill>
                  <a:schemeClr val="bg1"/>
                </a:solidFill>
                <a:latin typeface="+mj-lt"/>
              </a:rPr>
              <a:t> </a:t>
            </a:r>
            <a:r>
              <a:rPr lang="vi-VN" sz="2000" dirty="0" err="1">
                <a:solidFill>
                  <a:schemeClr val="bg1"/>
                </a:solidFill>
                <a:latin typeface="+mj-lt"/>
              </a:rPr>
              <a:t>phẩm</a:t>
            </a:r>
            <a:r>
              <a:rPr lang="vi-VN" sz="2000" dirty="0">
                <a:solidFill>
                  <a:schemeClr val="bg1"/>
                </a:solidFill>
                <a:latin typeface="+mj-lt"/>
              </a:rPr>
              <a:t> </a:t>
            </a:r>
            <a:r>
              <a:rPr lang="vi-VN" sz="2000" dirty="0" err="1">
                <a:solidFill>
                  <a:schemeClr val="bg1"/>
                </a:solidFill>
                <a:latin typeface="+mj-lt"/>
              </a:rPr>
              <a:t>của</a:t>
            </a:r>
            <a:r>
              <a:rPr lang="vi-VN" sz="2000" dirty="0">
                <a:solidFill>
                  <a:schemeClr val="bg1"/>
                </a:solidFill>
                <a:latin typeface="+mj-lt"/>
              </a:rPr>
              <a:t> </a:t>
            </a:r>
            <a:r>
              <a:rPr lang="vi-VN" sz="2000" dirty="0" err="1">
                <a:solidFill>
                  <a:schemeClr val="bg1"/>
                </a:solidFill>
                <a:latin typeface="+mj-lt"/>
              </a:rPr>
              <a:t>chúng</a:t>
            </a:r>
            <a:r>
              <a:rPr lang="vi-VN" sz="2000" dirty="0">
                <a:solidFill>
                  <a:schemeClr val="bg1"/>
                </a:solidFill>
                <a:latin typeface="+mj-lt"/>
              </a:rPr>
              <a:t> ta linh </a:t>
            </a:r>
            <a:r>
              <a:rPr lang="vi-VN" sz="2000" dirty="0" err="1">
                <a:solidFill>
                  <a:schemeClr val="bg1"/>
                </a:solidFill>
                <a:latin typeface="+mj-lt"/>
              </a:rPr>
              <a:t>hoạt</a:t>
            </a:r>
            <a:r>
              <a:rPr lang="en-US" sz="2000" dirty="0">
                <a:solidFill>
                  <a:schemeClr val="bg1"/>
                </a:solidFill>
                <a:latin typeface="+mj-lt"/>
              </a:rPr>
              <a:t> </a:t>
            </a:r>
            <a:r>
              <a:rPr lang="vi-VN" sz="2000" dirty="0">
                <a:solidFill>
                  <a:schemeClr val="bg1"/>
                </a:solidFill>
                <a:latin typeface="+mj-lt"/>
              </a:rPr>
              <a:t>, </a:t>
            </a:r>
            <a:r>
              <a:rPr lang="vi-VN" sz="2000" dirty="0" err="1">
                <a:solidFill>
                  <a:schemeClr val="bg1"/>
                </a:solidFill>
                <a:latin typeface="+mj-lt"/>
              </a:rPr>
              <a:t>dễ</a:t>
            </a:r>
            <a:r>
              <a:rPr lang="vi-VN" sz="2000" dirty="0">
                <a:solidFill>
                  <a:schemeClr val="bg1"/>
                </a:solidFill>
                <a:latin typeface="+mj-lt"/>
              </a:rPr>
              <a:t> </a:t>
            </a:r>
            <a:r>
              <a:rPr lang="vi-VN" sz="2000" dirty="0" err="1">
                <a:solidFill>
                  <a:schemeClr val="bg1"/>
                </a:solidFill>
                <a:latin typeface="+mj-lt"/>
              </a:rPr>
              <a:t>dàng</a:t>
            </a:r>
            <a:r>
              <a:rPr lang="vi-VN" sz="2000" dirty="0">
                <a:solidFill>
                  <a:schemeClr val="bg1"/>
                </a:solidFill>
                <a:latin typeface="+mj-lt"/>
              </a:rPr>
              <a:t> thay </a:t>
            </a:r>
            <a:r>
              <a:rPr lang="vi-VN" sz="2000" dirty="0" err="1">
                <a:solidFill>
                  <a:schemeClr val="bg1"/>
                </a:solidFill>
                <a:latin typeface="+mj-lt"/>
              </a:rPr>
              <a:t>đổi</a:t>
            </a:r>
            <a:r>
              <a:rPr lang="vi-VN" sz="2000" dirty="0">
                <a:solidFill>
                  <a:schemeClr val="bg1"/>
                </a:solidFill>
                <a:latin typeface="+mj-lt"/>
              </a:rPr>
              <a:t> </a:t>
            </a:r>
            <a:r>
              <a:rPr lang="vi-VN" sz="2000" dirty="0" err="1">
                <a:solidFill>
                  <a:schemeClr val="bg1"/>
                </a:solidFill>
                <a:latin typeface="+mj-lt"/>
              </a:rPr>
              <a:t>và</a:t>
            </a:r>
            <a:r>
              <a:rPr lang="vi-VN" sz="2000" dirty="0">
                <a:solidFill>
                  <a:schemeClr val="bg1"/>
                </a:solidFill>
                <a:latin typeface="+mj-lt"/>
              </a:rPr>
              <a:t> </a:t>
            </a:r>
            <a:r>
              <a:rPr lang="vi-VN" sz="2000" dirty="0" err="1">
                <a:solidFill>
                  <a:schemeClr val="bg1"/>
                </a:solidFill>
                <a:latin typeface="+mj-lt"/>
              </a:rPr>
              <a:t>bảo</a:t>
            </a:r>
            <a:r>
              <a:rPr lang="vi-VN" sz="2000" dirty="0">
                <a:solidFill>
                  <a:schemeClr val="bg1"/>
                </a:solidFill>
                <a:latin typeface="+mj-lt"/>
              </a:rPr>
              <a:t> </a:t>
            </a:r>
            <a:r>
              <a:rPr lang="vi-VN" sz="2000" dirty="0" err="1">
                <a:solidFill>
                  <a:schemeClr val="bg1"/>
                </a:solidFill>
                <a:latin typeface="+mj-lt"/>
              </a:rPr>
              <a:t>trì</a:t>
            </a:r>
            <a:r>
              <a:rPr lang="vi-VN" sz="2000" dirty="0">
                <a:solidFill>
                  <a:schemeClr val="bg1"/>
                </a:solidFill>
                <a:latin typeface="+mj-lt"/>
              </a:rPr>
              <a:t> hơn.</a:t>
            </a:r>
            <a:endParaRPr lang="en-US" sz="2000" dirty="0">
              <a:solidFill>
                <a:schemeClr val="bg1"/>
              </a:solidFill>
              <a:latin typeface="+mj-lt"/>
            </a:endParaRPr>
          </a:p>
          <a:p>
            <a:pPr marL="342900" indent="-342900" algn="just">
              <a:buFont typeface="Arial" panose="020B0604020202020204" pitchFamily="34" charset="0"/>
              <a:buChar char="•"/>
            </a:pPr>
            <a:endParaRPr lang="en-US" sz="2000" dirty="0">
              <a:solidFill>
                <a:schemeClr val="bg1"/>
              </a:solidFill>
              <a:latin typeface="+mj-lt"/>
            </a:endParaRPr>
          </a:p>
          <a:p>
            <a:pPr marL="342900" indent="-342900" algn="just">
              <a:buFont typeface="Arial" panose="020B0604020202020204" pitchFamily="34" charset="0"/>
              <a:buChar char="•"/>
            </a:pP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a:t>
            </a:r>
            <a:r>
              <a:rPr lang="vi-VN" sz="2000" dirty="0" err="1">
                <a:solidFill>
                  <a:schemeClr val="bg1"/>
                </a:solidFill>
                <a:latin typeface="+mj-lt"/>
              </a:rPr>
              <a:t>điều</a:t>
            </a:r>
            <a:r>
              <a:rPr lang="vi-VN" sz="2000" dirty="0">
                <a:solidFill>
                  <a:schemeClr val="bg1"/>
                </a:solidFill>
                <a:latin typeface="+mj-lt"/>
              </a:rPr>
              <a:t> luôn </a:t>
            </a:r>
            <a:r>
              <a:rPr lang="vi-VN" sz="2000" dirty="0" err="1">
                <a:solidFill>
                  <a:schemeClr val="bg1"/>
                </a:solidFill>
                <a:latin typeface="+mj-lt"/>
              </a:rPr>
              <a:t>xảy</a:t>
            </a:r>
            <a:r>
              <a:rPr lang="vi-VN" sz="2000" dirty="0">
                <a:solidFill>
                  <a:schemeClr val="bg1"/>
                </a:solidFill>
                <a:latin typeface="+mj-lt"/>
              </a:rPr>
              <a:t> ra trong </a:t>
            </a:r>
            <a:r>
              <a:rPr lang="vi-VN" sz="2000" dirty="0" err="1">
                <a:solidFill>
                  <a:schemeClr val="bg1"/>
                </a:solidFill>
                <a:latin typeface="+mj-lt"/>
              </a:rPr>
              <a:t>phát</a:t>
            </a:r>
            <a:r>
              <a:rPr lang="vi-VN" sz="2000" dirty="0">
                <a:solidFill>
                  <a:schemeClr val="bg1"/>
                </a:solidFill>
                <a:latin typeface="+mj-lt"/>
              </a:rPr>
              <a:t> </a:t>
            </a:r>
            <a:r>
              <a:rPr lang="vi-VN" sz="2000" dirty="0" err="1">
                <a:solidFill>
                  <a:schemeClr val="bg1"/>
                </a:solidFill>
                <a:latin typeface="+mj-lt"/>
              </a:rPr>
              <a:t>triển</a:t>
            </a:r>
            <a:r>
              <a:rPr lang="vi-VN" sz="2000" dirty="0">
                <a:solidFill>
                  <a:schemeClr val="bg1"/>
                </a:solidFill>
                <a:latin typeface="+mj-lt"/>
              </a:rPr>
              <a:t> </a:t>
            </a:r>
            <a:r>
              <a:rPr lang="vi-VN" sz="2000" dirty="0" err="1">
                <a:solidFill>
                  <a:schemeClr val="bg1"/>
                </a:solidFill>
                <a:latin typeface="+mj-lt"/>
              </a:rPr>
              <a:t>phần</a:t>
            </a:r>
            <a:r>
              <a:rPr lang="vi-VN" sz="2000" dirty="0">
                <a:solidFill>
                  <a:schemeClr val="bg1"/>
                </a:solidFill>
                <a:latin typeface="+mj-lt"/>
              </a:rPr>
              <a:t> </a:t>
            </a:r>
            <a:r>
              <a:rPr lang="vi-VN" sz="2000" dirty="0" err="1">
                <a:solidFill>
                  <a:schemeClr val="bg1"/>
                </a:solidFill>
                <a:latin typeface="+mj-lt"/>
              </a:rPr>
              <a:t>mềm</a:t>
            </a:r>
            <a:r>
              <a:rPr lang="vi-VN" sz="2000" dirty="0">
                <a:solidFill>
                  <a:schemeClr val="bg1"/>
                </a:solidFill>
                <a:latin typeface="+mj-lt"/>
              </a:rPr>
              <a:t>, </a:t>
            </a:r>
            <a:r>
              <a:rPr lang="vi-VN" sz="2000" dirty="0" err="1">
                <a:solidFill>
                  <a:schemeClr val="bg1"/>
                </a:solidFill>
                <a:latin typeface="+mj-lt"/>
              </a:rPr>
              <a:t>đó</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sự</a:t>
            </a:r>
            <a:r>
              <a:rPr lang="vi-VN" sz="2000" dirty="0">
                <a:solidFill>
                  <a:schemeClr val="bg1"/>
                </a:solidFill>
                <a:latin typeface="+mj-lt"/>
              </a:rPr>
              <a:t> thay </a:t>
            </a:r>
            <a:r>
              <a:rPr lang="vi-VN" sz="2000" dirty="0" err="1">
                <a:solidFill>
                  <a:schemeClr val="bg1"/>
                </a:solidFill>
                <a:latin typeface="+mj-lt"/>
              </a:rPr>
              <a:t>đổi</a:t>
            </a:r>
            <a:r>
              <a:rPr lang="vi-VN" sz="2000" dirty="0">
                <a:solidFill>
                  <a:schemeClr val="bg1"/>
                </a:solidFill>
                <a:latin typeface="+mj-lt"/>
              </a:rPr>
              <a:t> </a:t>
            </a:r>
            <a:r>
              <a:rPr lang="vi-VN" sz="2000" dirty="0" err="1">
                <a:solidFill>
                  <a:schemeClr val="bg1"/>
                </a:solidFill>
                <a:latin typeface="+mj-lt"/>
              </a:rPr>
              <a:t>về</a:t>
            </a:r>
            <a:r>
              <a:rPr lang="vi-VN" sz="2000" dirty="0">
                <a:solidFill>
                  <a:schemeClr val="bg1"/>
                </a:solidFill>
                <a:latin typeface="+mj-lt"/>
              </a:rPr>
              <a:t> yêu </a:t>
            </a:r>
            <a:r>
              <a:rPr lang="vi-VN" sz="2000" dirty="0" err="1">
                <a:solidFill>
                  <a:schemeClr val="bg1"/>
                </a:solidFill>
                <a:latin typeface="+mj-lt"/>
              </a:rPr>
              <a:t>cầu</a:t>
            </a:r>
            <a:r>
              <a:rPr lang="vi-VN" sz="2000" dirty="0">
                <a:solidFill>
                  <a:schemeClr val="bg1"/>
                </a:solidFill>
                <a:latin typeface="+mj-lt"/>
              </a:rPr>
              <a:t>. </a:t>
            </a:r>
            <a:r>
              <a:rPr lang="vi-VN" sz="2000" dirty="0" err="1">
                <a:solidFill>
                  <a:schemeClr val="bg1"/>
                </a:solidFill>
                <a:latin typeface="+mj-lt"/>
              </a:rPr>
              <a:t>Lúc</a:t>
            </a:r>
            <a:r>
              <a:rPr lang="vi-VN" sz="2000" dirty="0">
                <a:solidFill>
                  <a:schemeClr val="bg1"/>
                </a:solidFill>
                <a:latin typeface="+mj-lt"/>
              </a:rPr>
              <a:t> </a:t>
            </a:r>
            <a:r>
              <a:rPr lang="vi-VN" sz="2000" dirty="0" err="1">
                <a:solidFill>
                  <a:schemeClr val="bg1"/>
                </a:solidFill>
                <a:latin typeface="+mj-lt"/>
              </a:rPr>
              <a:t>này</a:t>
            </a:r>
            <a:r>
              <a:rPr lang="vi-VN" sz="2000" dirty="0">
                <a:solidFill>
                  <a:schemeClr val="bg1"/>
                </a:solidFill>
                <a:latin typeface="+mj-lt"/>
              </a:rPr>
              <a:t> </a:t>
            </a:r>
            <a:r>
              <a:rPr lang="vi-VN" sz="2000" dirty="0" err="1">
                <a:solidFill>
                  <a:schemeClr val="bg1"/>
                </a:solidFill>
                <a:latin typeface="+mj-lt"/>
              </a:rPr>
              <a:t>hệ</a:t>
            </a:r>
            <a:r>
              <a:rPr lang="vi-VN" sz="2000" dirty="0">
                <a:solidFill>
                  <a:schemeClr val="bg1"/>
                </a:solidFill>
                <a:latin typeface="+mj-lt"/>
              </a:rPr>
              <a:t> </a:t>
            </a:r>
            <a:r>
              <a:rPr lang="vi-VN" sz="2000" dirty="0" err="1">
                <a:solidFill>
                  <a:schemeClr val="bg1"/>
                </a:solidFill>
                <a:latin typeface="+mj-lt"/>
              </a:rPr>
              <a:t>thống</a:t>
            </a:r>
            <a:r>
              <a:rPr lang="vi-VN" sz="2000" dirty="0">
                <a:solidFill>
                  <a:schemeClr val="bg1"/>
                </a:solidFill>
                <a:latin typeface="+mj-lt"/>
              </a:rPr>
              <a:t> </a:t>
            </a:r>
            <a:r>
              <a:rPr lang="vi-VN" sz="2000" dirty="0" err="1">
                <a:solidFill>
                  <a:schemeClr val="bg1"/>
                </a:solidFill>
                <a:latin typeface="+mj-lt"/>
              </a:rPr>
              <a:t>phình</a:t>
            </a:r>
            <a:r>
              <a:rPr lang="vi-VN" sz="2000" dirty="0">
                <a:solidFill>
                  <a:schemeClr val="bg1"/>
                </a:solidFill>
                <a:latin typeface="+mj-lt"/>
              </a:rPr>
              <a:t> to,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tính</a:t>
            </a:r>
            <a:r>
              <a:rPr lang="vi-VN" sz="2000" dirty="0">
                <a:solidFill>
                  <a:schemeClr val="bg1"/>
                </a:solidFill>
                <a:latin typeface="+mj-lt"/>
              </a:rPr>
              <a:t> năng </a:t>
            </a:r>
            <a:r>
              <a:rPr lang="vi-VN" sz="2000" dirty="0" err="1">
                <a:solidFill>
                  <a:schemeClr val="bg1"/>
                </a:solidFill>
                <a:latin typeface="+mj-lt"/>
              </a:rPr>
              <a:t>mới</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thêm </a:t>
            </a:r>
            <a:r>
              <a:rPr lang="vi-VN" sz="2000" dirty="0" err="1">
                <a:solidFill>
                  <a:schemeClr val="bg1"/>
                </a:solidFill>
                <a:latin typeface="+mj-lt"/>
              </a:rPr>
              <a:t>vào</a:t>
            </a:r>
            <a:r>
              <a:rPr lang="vi-VN" sz="2000" dirty="0">
                <a:solidFill>
                  <a:schemeClr val="bg1"/>
                </a:solidFill>
                <a:latin typeface="+mj-lt"/>
              </a:rPr>
              <a:t> trong khi </a:t>
            </a:r>
            <a:r>
              <a:rPr lang="vi-VN" sz="2000" dirty="0" err="1">
                <a:solidFill>
                  <a:schemeClr val="bg1"/>
                </a:solidFill>
                <a:latin typeface="+mj-lt"/>
              </a:rPr>
              <a:t>performance</a:t>
            </a:r>
            <a:r>
              <a:rPr lang="vi-VN" sz="2000" dirty="0">
                <a:solidFill>
                  <a:schemeClr val="bg1"/>
                </a:solidFill>
                <a:latin typeface="+mj-lt"/>
              </a:rPr>
              <a:t> </a:t>
            </a:r>
            <a:r>
              <a:rPr lang="vi-VN" sz="2000" dirty="0" err="1">
                <a:solidFill>
                  <a:schemeClr val="bg1"/>
                </a:solidFill>
                <a:latin typeface="+mj-lt"/>
              </a:rPr>
              <a:t>cần</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a:t>
            </a:r>
            <a:r>
              <a:rPr lang="vi-VN" sz="2000" dirty="0" err="1">
                <a:solidFill>
                  <a:schemeClr val="bg1"/>
                </a:solidFill>
                <a:latin typeface="+mj-lt"/>
              </a:rPr>
              <a:t>tối</a:t>
            </a:r>
            <a:r>
              <a:rPr lang="vi-VN" sz="2000" dirty="0">
                <a:solidFill>
                  <a:schemeClr val="bg1"/>
                </a:solidFill>
                <a:latin typeface="+mj-lt"/>
              </a:rPr>
              <a:t> ưu hơn.</a:t>
            </a:r>
            <a:endParaRPr lang="en-US" sz="2000" dirty="0">
              <a:solidFill>
                <a:schemeClr val="bg1"/>
              </a:solidFill>
              <a:latin typeface="+mj-lt"/>
            </a:endParaRPr>
          </a:p>
          <a:p>
            <a:pPr marL="342900" indent="-342900" algn="just">
              <a:buFont typeface="Arial" panose="020B0604020202020204" pitchFamily="34" charset="0"/>
              <a:buChar char="•"/>
            </a:pPr>
            <a:endParaRPr lang="en-US" sz="2000" dirty="0">
              <a:solidFill>
                <a:schemeClr val="bg1"/>
              </a:solidFill>
              <a:latin typeface="+mj-lt"/>
            </a:endParaRPr>
          </a:p>
          <a:p>
            <a:pPr marL="342900" indent="-342900" algn="just">
              <a:buFont typeface="Arial" panose="020B0604020202020204" pitchFamily="34" charset="0"/>
              <a:buChar char="•"/>
            </a:pPr>
            <a:r>
              <a:rPr lang="vi-VN" sz="2000" dirty="0" err="1">
                <a:solidFill>
                  <a:schemeClr val="bg1"/>
                </a:solidFill>
                <a:latin typeface="+mj-lt"/>
              </a:rPr>
              <a:t>Design</a:t>
            </a:r>
            <a:r>
              <a:rPr lang="vi-VN" sz="2000" dirty="0">
                <a:solidFill>
                  <a:schemeClr val="bg1"/>
                </a:solidFill>
                <a:latin typeface="+mj-lt"/>
              </a:rPr>
              <a:t> </a:t>
            </a:r>
            <a:r>
              <a:rPr lang="vi-VN" sz="2000" dirty="0" err="1">
                <a:solidFill>
                  <a:schemeClr val="bg1"/>
                </a:solidFill>
                <a:latin typeface="+mj-lt"/>
              </a:rPr>
              <a:t>pattern</a:t>
            </a:r>
            <a:r>
              <a:rPr lang="vi-VN" sz="2000" dirty="0">
                <a:solidFill>
                  <a:schemeClr val="bg1"/>
                </a:solidFill>
                <a:latin typeface="+mj-lt"/>
              </a:rPr>
              <a:t> cung </a:t>
            </a:r>
            <a:r>
              <a:rPr lang="vi-VN" sz="2000" dirty="0" err="1">
                <a:solidFill>
                  <a:schemeClr val="bg1"/>
                </a:solidFill>
                <a:latin typeface="+mj-lt"/>
              </a:rPr>
              <a:t>cấp</a:t>
            </a:r>
            <a:r>
              <a:rPr lang="vi-VN" sz="2000" dirty="0">
                <a:solidFill>
                  <a:schemeClr val="bg1"/>
                </a:solidFill>
                <a:latin typeface="+mj-lt"/>
              </a:rPr>
              <a:t> </a:t>
            </a:r>
            <a:r>
              <a:rPr lang="vi-VN" sz="2000" dirty="0" err="1">
                <a:solidFill>
                  <a:schemeClr val="bg1"/>
                </a:solidFill>
                <a:latin typeface="+mj-lt"/>
              </a:rPr>
              <a:t>những</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pháp</a:t>
            </a:r>
            <a:r>
              <a:rPr lang="vi-VN" sz="2000" dirty="0">
                <a:solidFill>
                  <a:schemeClr val="bg1"/>
                </a:solidFill>
                <a:latin typeface="+mj-lt"/>
              </a:rPr>
              <a:t> </a:t>
            </a:r>
            <a:r>
              <a:rPr lang="vi-VN" sz="2000" dirty="0" err="1">
                <a:solidFill>
                  <a:schemeClr val="bg1"/>
                </a:solidFill>
                <a:latin typeface="+mj-lt"/>
              </a:rPr>
              <a:t>đã</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a:t>
            </a:r>
            <a:r>
              <a:rPr lang="vi-VN" sz="2000" dirty="0" err="1">
                <a:solidFill>
                  <a:schemeClr val="bg1"/>
                </a:solidFill>
                <a:latin typeface="+mj-lt"/>
              </a:rPr>
              <a:t>tối</a:t>
            </a:r>
            <a:r>
              <a:rPr lang="vi-VN" sz="2000" dirty="0">
                <a:solidFill>
                  <a:schemeClr val="bg1"/>
                </a:solidFill>
                <a:latin typeface="+mj-lt"/>
              </a:rPr>
              <a:t> ưu </a:t>
            </a:r>
            <a:r>
              <a:rPr lang="vi-VN" sz="2000" dirty="0" err="1">
                <a:solidFill>
                  <a:schemeClr val="bg1"/>
                </a:solidFill>
                <a:latin typeface="+mj-lt"/>
              </a:rPr>
              <a:t>hóa</a:t>
            </a:r>
            <a:r>
              <a:rPr lang="vi-VN" sz="2000" dirty="0">
                <a:solidFill>
                  <a:schemeClr val="bg1"/>
                </a:solidFill>
                <a:latin typeface="+mj-lt"/>
              </a:rPr>
              <a:t>, </a:t>
            </a:r>
            <a:r>
              <a:rPr lang="vi-VN" sz="2000" dirty="0" err="1">
                <a:solidFill>
                  <a:schemeClr val="bg1"/>
                </a:solidFill>
                <a:latin typeface="+mj-lt"/>
              </a:rPr>
              <a:t>đã</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a:t>
            </a:r>
            <a:r>
              <a:rPr lang="vi-VN" sz="2000" dirty="0" err="1">
                <a:solidFill>
                  <a:schemeClr val="bg1"/>
                </a:solidFill>
                <a:latin typeface="+mj-lt"/>
              </a:rPr>
              <a:t>kiểm</a:t>
            </a:r>
            <a:r>
              <a:rPr lang="vi-VN" sz="2000" dirty="0">
                <a:solidFill>
                  <a:schemeClr val="bg1"/>
                </a:solidFill>
                <a:latin typeface="+mj-lt"/>
              </a:rPr>
              <a:t> </a:t>
            </a:r>
            <a:r>
              <a:rPr lang="vi-VN" sz="2000" dirty="0" err="1">
                <a:solidFill>
                  <a:schemeClr val="bg1"/>
                </a:solidFill>
                <a:latin typeface="+mj-lt"/>
              </a:rPr>
              <a:t>chứng</a:t>
            </a:r>
            <a:r>
              <a:rPr lang="vi-VN" sz="2000" dirty="0">
                <a:solidFill>
                  <a:schemeClr val="bg1"/>
                </a:solidFill>
                <a:latin typeface="+mj-lt"/>
              </a:rPr>
              <a:t> </a:t>
            </a:r>
            <a:r>
              <a:rPr lang="vi-VN" sz="2000" dirty="0" err="1">
                <a:solidFill>
                  <a:schemeClr val="bg1"/>
                </a:solidFill>
                <a:latin typeface="+mj-lt"/>
              </a:rPr>
              <a:t>để</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quyết</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vấn</a:t>
            </a:r>
            <a:r>
              <a:rPr lang="vi-VN" sz="2000" dirty="0">
                <a:solidFill>
                  <a:schemeClr val="bg1"/>
                </a:solidFill>
                <a:latin typeface="+mj-lt"/>
              </a:rPr>
              <a:t> </a:t>
            </a:r>
            <a:r>
              <a:rPr lang="vi-VN" sz="2000" dirty="0" err="1">
                <a:solidFill>
                  <a:schemeClr val="bg1"/>
                </a:solidFill>
                <a:latin typeface="+mj-lt"/>
              </a:rPr>
              <a:t>đề</a:t>
            </a:r>
            <a:r>
              <a:rPr lang="vi-VN" sz="2000" dirty="0">
                <a:solidFill>
                  <a:schemeClr val="bg1"/>
                </a:solidFill>
                <a:latin typeface="+mj-lt"/>
              </a:rPr>
              <a:t> trong </a:t>
            </a:r>
            <a:r>
              <a:rPr lang="vi-VN" sz="2000" dirty="0" err="1">
                <a:solidFill>
                  <a:schemeClr val="bg1"/>
                </a:solidFill>
                <a:latin typeface="+mj-lt"/>
              </a:rPr>
              <a:t>software</a:t>
            </a:r>
            <a:r>
              <a:rPr lang="vi-VN" sz="2000" dirty="0">
                <a:solidFill>
                  <a:schemeClr val="bg1"/>
                </a:solidFill>
                <a:latin typeface="+mj-lt"/>
              </a:rPr>
              <a:t> </a:t>
            </a:r>
            <a:r>
              <a:rPr lang="vi-VN" sz="2000" dirty="0" err="1">
                <a:solidFill>
                  <a:schemeClr val="bg1"/>
                </a:solidFill>
                <a:latin typeface="+mj-lt"/>
              </a:rPr>
              <a:t>engineering</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pháp</a:t>
            </a:r>
            <a:r>
              <a:rPr lang="vi-VN" sz="2000" dirty="0">
                <a:solidFill>
                  <a:schemeClr val="bg1"/>
                </a:solidFill>
                <a:latin typeface="+mj-lt"/>
              </a:rPr>
              <a:t> ở </a:t>
            </a:r>
            <a:r>
              <a:rPr lang="vi-VN" sz="2000" dirty="0" err="1">
                <a:solidFill>
                  <a:schemeClr val="bg1"/>
                </a:solidFill>
                <a:latin typeface="+mj-lt"/>
              </a:rPr>
              <a:t>dạng</a:t>
            </a:r>
            <a:r>
              <a:rPr lang="vi-VN" sz="2000" dirty="0">
                <a:solidFill>
                  <a:schemeClr val="bg1"/>
                </a:solidFill>
                <a:latin typeface="+mj-lt"/>
              </a:rPr>
              <a:t> </a:t>
            </a:r>
            <a:r>
              <a:rPr lang="vi-VN" sz="2000" dirty="0" err="1">
                <a:solidFill>
                  <a:schemeClr val="bg1"/>
                </a:solidFill>
                <a:latin typeface="+mj-lt"/>
              </a:rPr>
              <a:t>tổng</a:t>
            </a:r>
            <a:r>
              <a:rPr lang="vi-VN" sz="2000" dirty="0">
                <a:solidFill>
                  <a:schemeClr val="bg1"/>
                </a:solidFill>
                <a:latin typeface="+mj-lt"/>
              </a:rPr>
              <a:t> </a:t>
            </a:r>
            <a:r>
              <a:rPr lang="vi-VN" sz="2000" dirty="0" err="1">
                <a:solidFill>
                  <a:schemeClr val="bg1"/>
                </a:solidFill>
                <a:latin typeface="+mj-lt"/>
              </a:rPr>
              <a:t>quát</a:t>
            </a:r>
            <a:r>
              <a:rPr lang="vi-VN" sz="2000" dirty="0">
                <a:solidFill>
                  <a:schemeClr val="bg1"/>
                </a:solidFill>
                <a:latin typeface="+mj-lt"/>
              </a:rPr>
              <a:t>, </a:t>
            </a:r>
            <a:r>
              <a:rPr lang="vi-VN" sz="2000" dirty="0" err="1">
                <a:solidFill>
                  <a:schemeClr val="bg1"/>
                </a:solidFill>
                <a:latin typeface="+mj-lt"/>
              </a:rPr>
              <a:t>giúp</a:t>
            </a:r>
            <a:r>
              <a:rPr lang="vi-VN" sz="2000" dirty="0">
                <a:solidFill>
                  <a:schemeClr val="bg1"/>
                </a:solidFill>
                <a:latin typeface="+mj-lt"/>
              </a:rPr>
              <a:t> tăng </a:t>
            </a:r>
            <a:r>
              <a:rPr lang="vi-VN" sz="2000" dirty="0" err="1">
                <a:solidFill>
                  <a:schemeClr val="bg1"/>
                </a:solidFill>
                <a:latin typeface="+mj-lt"/>
              </a:rPr>
              <a:t>tốc</a:t>
            </a:r>
            <a:r>
              <a:rPr lang="vi-VN" sz="2000" dirty="0">
                <a:solidFill>
                  <a:schemeClr val="bg1"/>
                </a:solidFill>
                <a:latin typeface="+mj-lt"/>
              </a:rPr>
              <a:t> </a:t>
            </a:r>
            <a:r>
              <a:rPr lang="vi-VN" sz="2000" dirty="0" err="1">
                <a:solidFill>
                  <a:schemeClr val="bg1"/>
                </a:solidFill>
                <a:latin typeface="+mj-lt"/>
              </a:rPr>
              <a:t>độ</a:t>
            </a:r>
            <a:r>
              <a:rPr lang="vi-VN" sz="2000" dirty="0">
                <a:solidFill>
                  <a:schemeClr val="bg1"/>
                </a:solidFill>
                <a:latin typeface="+mj-lt"/>
              </a:rPr>
              <a:t> </a:t>
            </a:r>
            <a:r>
              <a:rPr lang="vi-VN" sz="2000" dirty="0" err="1">
                <a:solidFill>
                  <a:schemeClr val="bg1"/>
                </a:solidFill>
                <a:latin typeface="+mj-lt"/>
              </a:rPr>
              <a:t>phát</a:t>
            </a:r>
            <a:r>
              <a:rPr lang="vi-VN" sz="2000" dirty="0">
                <a:solidFill>
                  <a:schemeClr val="bg1"/>
                </a:solidFill>
                <a:latin typeface="+mj-lt"/>
              </a:rPr>
              <a:t> </a:t>
            </a:r>
            <a:r>
              <a:rPr lang="vi-VN" sz="2000" dirty="0" err="1">
                <a:solidFill>
                  <a:schemeClr val="bg1"/>
                </a:solidFill>
                <a:latin typeface="+mj-lt"/>
              </a:rPr>
              <a:t>triển</a:t>
            </a:r>
            <a:r>
              <a:rPr lang="vi-VN" sz="2000" dirty="0">
                <a:solidFill>
                  <a:schemeClr val="bg1"/>
                </a:solidFill>
                <a:latin typeface="+mj-lt"/>
              </a:rPr>
              <a:t> </a:t>
            </a:r>
            <a:r>
              <a:rPr lang="vi-VN" sz="2000" dirty="0" err="1">
                <a:solidFill>
                  <a:schemeClr val="bg1"/>
                </a:solidFill>
                <a:latin typeface="+mj-lt"/>
              </a:rPr>
              <a:t>phần</a:t>
            </a:r>
            <a:r>
              <a:rPr lang="vi-VN" sz="2000" dirty="0">
                <a:solidFill>
                  <a:schemeClr val="bg1"/>
                </a:solidFill>
                <a:latin typeface="+mj-lt"/>
              </a:rPr>
              <a:t> </a:t>
            </a:r>
            <a:r>
              <a:rPr lang="vi-VN" sz="2000" dirty="0" err="1">
                <a:solidFill>
                  <a:schemeClr val="bg1"/>
                </a:solidFill>
                <a:latin typeface="+mj-lt"/>
              </a:rPr>
              <a:t>mềm</a:t>
            </a:r>
            <a:r>
              <a:rPr lang="vi-VN" sz="2000" dirty="0">
                <a:solidFill>
                  <a:schemeClr val="bg1"/>
                </a:solidFill>
                <a:latin typeface="+mj-lt"/>
              </a:rPr>
              <a:t> </a:t>
            </a:r>
            <a:r>
              <a:rPr lang="vi-VN" sz="2000" dirty="0" err="1">
                <a:solidFill>
                  <a:schemeClr val="bg1"/>
                </a:solidFill>
                <a:latin typeface="+mj-lt"/>
              </a:rPr>
              <a:t>bằng</a:t>
            </a:r>
            <a:r>
              <a:rPr lang="vi-VN" sz="2000" dirty="0">
                <a:solidFill>
                  <a:schemeClr val="bg1"/>
                </a:solidFill>
                <a:latin typeface="+mj-lt"/>
              </a:rPr>
              <a:t> </a:t>
            </a:r>
            <a:r>
              <a:rPr lang="vi-VN" sz="2000" dirty="0" err="1">
                <a:solidFill>
                  <a:schemeClr val="bg1"/>
                </a:solidFill>
                <a:latin typeface="+mj-lt"/>
              </a:rPr>
              <a:t>cách</a:t>
            </a:r>
            <a:r>
              <a:rPr lang="vi-VN" sz="2000" dirty="0">
                <a:solidFill>
                  <a:schemeClr val="bg1"/>
                </a:solidFill>
                <a:latin typeface="+mj-lt"/>
              </a:rPr>
              <a:t> đưa ra </a:t>
            </a:r>
            <a:r>
              <a:rPr lang="vi-VN" sz="2000" dirty="0" err="1">
                <a:solidFill>
                  <a:schemeClr val="bg1"/>
                </a:solidFill>
                <a:latin typeface="+mj-lt"/>
              </a:rPr>
              <a:t>các</a:t>
            </a:r>
            <a:r>
              <a:rPr lang="vi-VN" sz="2000" dirty="0">
                <a:solidFill>
                  <a:schemeClr val="bg1"/>
                </a:solidFill>
                <a:latin typeface="+mj-lt"/>
              </a:rPr>
              <a:t> mô </a:t>
            </a:r>
            <a:r>
              <a:rPr lang="vi-VN" sz="2000" dirty="0" err="1">
                <a:solidFill>
                  <a:schemeClr val="bg1"/>
                </a:solidFill>
                <a:latin typeface="+mj-lt"/>
              </a:rPr>
              <a:t>hình</a:t>
            </a:r>
            <a:r>
              <a:rPr lang="vi-VN" sz="2000" dirty="0">
                <a:solidFill>
                  <a:schemeClr val="bg1"/>
                </a:solidFill>
                <a:latin typeface="+mj-lt"/>
              </a:rPr>
              <a:t> </a:t>
            </a:r>
            <a:r>
              <a:rPr lang="vi-VN" sz="2000" dirty="0" err="1">
                <a:solidFill>
                  <a:schemeClr val="bg1"/>
                </a:solidFill>
                <a:latin typeface="+mj-lt"/>
              </a:rPr>
              <a:t>test</a:t>
            </a:r>
            <a:r>
              <a:rPr lang="vi-VN" sz="2000" dirty="0">
                <a:solidFill>
                  <a:schemeClr val="bg1"/>
                </a:solidFill>
                <a:latin typeface="+mj-lt"/>
              </a:rPr>
              <a:t>, mô </a:t>
            </a:r>
            <a:r>
              <a:rPr lang="vi-VN" sz="2000" dirty="0" err="1">
                <a:solidFill>
                  <a:schemeClr val="bg1"/>
                </a:solidFill>
                <a:latin typeface="+mj-lt"/>
              </a:rPr>
              <a:t>hình</a:t>
            </a:r>
            <a:r>
              <a:rPr lang="vi-VN" sz="2000" dirty="0">
                <a:solidFill>
                  <a:schemeClr val="bg1"/>
                </a:solidFill>
                <a:latin typeface="+mj-lt"/>
              </a:rPr>
              <a:t> </a:t>
            </a:r>
            <a:r>
              <a:rPr lang="vi-VN" sz="2000" dirty="0" err="1">
                <a:solidFill>
                  <a:schemeClr val="bg1"/>
                </a:solidFill>
                <a:latin typeface="+mj-lt"/>
              </a:rPr>
              <a:t>phát</a:t>
            </a:r>
            <a:r>
              <a:rPr lang="vi-VN" sz="2000" dirty="0">
                <a:solidFill>
                  <a:schemeClr val="bg1"/>
                </a:solidFill>
                <a:latin typeface="+mj-lt"/>
              </a:rPr>
              <a:t> </a:t>
            </a:r>
            <a:r>
              <a:rPr lang="vi-VN" sz="2000" dirty="0" err="1">
                <a:solidFill>
                  <a:schemeClr val="bg1"/>
                </a:solidFill>
                <a:latin typeface="+mj-lt"/>
              </a:rPr>
              <a:t>triển</a:t>
            </a:r>
            <a:r>
              <a:rPr lang="vi-VN" sz="2000" dirty="0">
                <a:solidFill>
                  <a:schemeClr val="bg1"/>
                </a:solidFill>
                <a:latin typeface="+mj-lt"/>
              </a:rPr>
              <a:t> </a:t>
            </a:r>
            <a:r>
              <a:rPr lang="vi-VN" sz="2000" dirty="0" err="1">
                <a:solidFill>
                  <a:schemeClr val="bg1"/>
                </a:solidFill>
                <a:latin typeface="+mj-lt"/>
              </a:rPr>
              <a:t>đã</a:t>
            </a:r>
            <a:r>
              <a:rPr lang="vi-VN" sz="2000" dirty="0">
                <a:solidFill>
                  <a:schemeClr val="bg1"/>
                </a:solidFill>
                <a:latin typeface="+mj-lt"/>
              </a:rPr>
              <a:t> qua </a:t>
            </a:r>
            <a:r>
              <a:rPr lang="vi-VN" sz="2000" dirty="0" err="1">
                <a:solidFill>
                  <a:schemeClr val="bg1"/>
                </a:solidFill>
                <a:latin typeface="+mj-lt"/>
              </a:rPr>
              <a:t>kiểm</a:t>
            </a:r>
            <a:r>
              <a:rPr lang="vi-VN" sz="2000" dirty="0">
                <a:solidFill>
                  <a:schemeClr val="bg1"/>
                </a:solidFill>
                <a:latin typeface="+mj-lt"/>
              </a:rPr>
              <a:t> </a:t>
            </a:r>
            <a:r>
              <a:rPr lang="vi-VN" sz="2000" dirty="0" err="1">
                <a:solidFill>
                  <a:schemeClr val="bg1"/>
                </a:solidFill>
                <a:latin typeface="+mj-lt"/>
              </a:rPr>
              <a:t>nghiệm</a:t>
            </a:r>
            <a:r>
              <a:rPr lang="vi-VN" sz="2000" dirty="0">
                <a:solidFill>
                  <a:schemeClr val="bg1"/>
                </a:solidFill>
                <a:latin typeface="+mj-lt"/>
              </a:rPr>
              <a:t>.</a:t>
            </a:r>
          </a:p>
          <a:p>
            <a:pPr marL="342900" indent="-342900" algn="just">
              <a:buFont typeface="Arial" panose="020B0604020202020204" pitchFamily="34" charset="0"/>
              <a:buChar char="•"/>
            </a:pPr>
            <a:endParaRPr lang="vi-VN" sz="2000" dirty="0">
              <a:solidFill>
                <a:schemeClr val="bg1"/>
              </a:solidFill>
              <a:latin typeface="+mj-lt"/>
            </a:endParaRPr>
          </a:p>
          <a:p>
            <a:pPr algn="just"/>
            <a:endParaRPr lang="en-US" dirty="0">
              <a:solidFill>
                <a:schemeClr val="bg1"/>
              </a:solidFill>
              <a:latin typeface="+mj-lt"/>
            </a:endParaRPr>
          </a:p>
        </p:txBody>
      </p:sp>
      <p:sp>
        <p:nvSpPr>
          <p:cNvPr id="9" name="TextBox 8">
            <a:extLst>
              <a:ext uri="{FF2B5EF4-FFF2-40B4-BE49-F238E27FC236}">
                <a16:creationId xmlns:a16="http://schemas.microsoft.com/office/drawing/2014/main" id="{0F210BC6-1581-4E8B-A44B-3740D773D207}"/>
              </a:ext>
            </a:extLst>
          </p:cNvPr>
          <p:cNvSpPr txBox="1"/>
          <p:nvPr/>
        </p:nvSpPr>
        <p:spPr>
          <a:xfrm>
            <a:off x="6367837" y="1164173"/>
            <a:ext cx="4968115" cy="4985980"/>
          </a:xfrm>
          <a:prstGeom prst="rect">
            <a:avLst/>
          </a:prstGeom>
          <a:noFill/>
        </p:spPr>
        <p:txBody>
          <a:bodyPr wrap="square" rtlCol="0">
            <a:spAutoFit/>
          </a:bodyPr>
          <a:lstStyle/>
          <a:p>
            <a:pPr marL="342900" indent="-342900" algn="just">
              <a:buFont typeface="Arial" panose="020B0604020202020204" pitchFamily="34" charset="0"/>
              <a:buChar char="•"/>
            </a:pPr>
            <a:r>
              <a:rPr lang="vi-VN" sz="2000" dirty="0" err="1">
                <a:solidFill>
                  <a:schemeClr val="bg1"/>
                </a:solidFill>
                <a:latin typeface="+mj-lt"/>
              </a:rPr>
              <a:t>Những</a:t>
            </a:r>
            <a:r>
              <a:rPr lang="vi-VN" sz="2000" dirty="0">
                <a:solidFill>
                  <a:schemeClr val="bg1"/>
                </a:solidFill>
                <a:latin typeface="+mj-lt"/>
              </a:rPr>
              <a:t> </a:t>
            </a:r>
            <a:r>
              <a:rPr lang="vi-VN" sz="2000" dirty="0" err="1">
                <a:solidFill>
                  <a:schemeClr val="bg1"/>
                </a:solidFill>
                <a:latin typeface="+mj-lt"/>
              </a:rPr>
              <a:t>lúc</a:t>
            </a:r>
            <a:r>
              <a:rPr lang="vi-VN" sz="2000" dirty="0">
                <a:solidFill>
                  <a:schemeClr val="bg1"/>
                </a:solidFill>
                <a:latin typeface="+mj-lt"/>
              </a:rPr>
              <a:t> khi </a:t>
            </a:r>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gặp</a:t>
            </a:r>
            <a:r>
              <a:rPr lang="vi-VN" sz="2000" dirty="0">
                <a:solidFill>
                  <a:schemeClr val="bg1"/>
                </a:solidFill>
                <a:latin typeface="+mj-lt"/>
              </a:rPr>
              <a:t> </a:t>
            </a:r>
            <a:r>
              <a:rPr lang="vi-VN" sz="2000" dirty="0" err="1">
                <a:solidFill>
                  <a:schemeClr val="bg1"/>
                </a:solidFill>
                <a:latin typeface="+mj-lt"/>
              </a:rPr>
              <a:t>bất</a:t>
            </a:r>
            <a:r>
              <a:rPr lang="vi-VN" sz="2000" dirty="0">
                <a:solidFill>
                  <a:schemeClr val="bg1"/>
                </a:solidFill>
                <a:latin typeface="+mj-lt"/>
              </a:rPr>
              <a:t> </a:t>
            </a:r>
            <a:r>
              <a:rPr lang="vi-VN" sz="2000" dirty="0" err="1">
                <a:solidFill>
                  <a:schemeClr val="bg1"/>
                </a:solidFill>
                <a:latin typeface="+mj-lt"/>
              </a:rPr>
              <a:t>kỳ</a:t>
            </a:r>
            <a:r>
              <a:rPr lang="vi-VN" sz="2000" dirty="0">
                <a:solidFill>
                  <a:schemeClr val="bg1"/>
                </a:solidFill>
                <a:latin typeface="+mj-lt"/>
              </a:rPr>
              <a:t> </a:t>
            </a:r>
            <a:r>
              <a:rPr lang="vi-VN" sz="2000" dirty="0" err="1">
                <a:solidFill>
                  <a:schemeClr val="bg1"/>
                </a:solidFill>
                <a:latin typeface="+mj-lt"/>
              </a:rPr>
              <a:t>khó</a:t>
            </a:r>
            <a:r>
              <a:rPr lang="vi-VN" sz="2000" dirty="0">
                <a:solidFill>
                  <a:schemeClr val="bg1"/>
                </a:solidFill>
                <a:latin typeface="+mj-lt"/>
              </a:rPr>
              <a:t> khăn </a:t>
            </a:r>
            <a:r>
              <a:rPr lang="vi-VN" sz="2000" dirty="0" err="1">
                <a:solidFill>
                  <a:schemeClr val="bg1"/>
                </a:solidFill>
                <a:latin typeface="+mj-lt"/>
              </a:rPr>
              <a:t>đối</a:t>
            </a:r>
            <a:r>
              <a:rPr lang="vi-VN" sz="2000" dirty="0">
                <a:solidFill>
                  <a:schemeClr val="bg1"/>
                </a:solidFill>
                <a:latin typeface="+mj-lt"/>
              </a:rPr>
              <a:t> </a:t>
            </a:r>
            <a:r>
              <a:rPr lang="vi-VN" sz="2000" dirty="0" err="1">
                <a:solidFill>
                  <a:schemeClr val="bg1"/>
                </a:solidFill>
                <a:latin typeface="+mj-lt"/>
              </a:rPr>
              <a:t>với</a:t>
            </a:r>
            <a:r>
              <a:rPr lang="vi-VN" sz="2000" dirty="0">
                <a:solidFill>
                  <a:schemeClr val="bg1"/>
                </a:solidFill>
                <a:latin typeface="+mj-lt"/>
              </a:rPr>
              <a:t> </a:t>
            </a:r>
            <a:r>
              <a:rPr lang="vi-VN" sz="2000" dirty="0" err="1">
                <a:solidFill>
                  <a:schemeClr val="bg1"/>
                </a:solidFill>
                <a:latin typeface="+mj-lt"/>
              </a:rPr>
              <a:t>những</a:t>
            </a:r>
            <a:r>
              <a:rPr lang="vi-VN" sz="2000" dirty="0">
                <a:solidFill>
                  <a:schemeClr val="bg1"/>
                </a:solidFill>
                <a:latin typeface="+mj-lt"/>
              </a:rPr>
              <a:t> </a:t>
            </a:r>
            <a:r>
              <a:rPr lang="vi-VN" sz="2000" dirty="0" err="1">
                <a:solidFill>
                  <a:schemeClr val="bg1"/>
                </a:solidFill>
                <a:latin typeface="+mj-lt"/>
              </a:rPr>
              <a:t>vấn</a:t>
            </a:r>
            <a:r>
              <a:rPr lang="vi-VN" sz="2000" dirty="0">
                <a:solidFill>
                  <a:schemeClr val="bg1"/>
                </a:solidFill>
                <a:latin typeface="+mj-lt"/>
              </a:rPr>
              <a:t> </a:t>
            </a:r>
            <a:r>
              <a:rPr lang="vi-VN" sz="2000" dirty="0" err="1">
                <a:solidFill>
                  <a:schemeClr val="bg1"/>
                </a:solidFill>
                <a:latin typeface="+mj-lt"/>
              </a:rPr>
              <a:t>đề</a:t>
            </a:r>
            <a:r>
              <a:rPr lang="vi-VN" sz="2000" dirty="0">
                <a:solidFill>
                  <a:schemeClr val="bg1"/>
                </a:solidFill>
                <a:latin typeface="+mj-lt"/>
              </a:rPr>
              <a:t> </a:t>
            </a:r>
            <a:r>
              <a:rPr lang="vi-VN" sz="2000" dirty="0" err="1">
                <a:solidFill>
                  <a:schemeClr val="bg1"/>
                </a:solidFill>
                <a:latin typeface="+mj-lt"/>
              </a:rPr>
              <a:t>đã</a:t>
            </a:r>
            <a:r>
              <a:rPr lang="vi-VN" sz="2000" dirty="0">
                <a:solidFill>
                  <a:schemeClr val="bg1"/>
                </a:solidFill>
                <a:latin typeface="+mj-lt"/>
              </a:rPr>
              <a:t> </a:t>
            </a:r>
            <a:r>
              <a:rPr lang="vi-VN" sz="2000" dirty="0" err="1">
                <a:solidFill>
                  <a:schemeClr val="bg1"/>
                </a:solidFill>
                <a:latin typeface="+mj-lt"/>
              </a:rPr>
              <a:t>được</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quyết</a:t>
            </a:r>
            <a:r>
              <a:rPr lang="vi-VN" sz="2000" dirty="0">
                <a:solidFill>
                  <a:schemeClr val="bg1"/>
                </a:solidFill>
                <a:latin typeface="+mj-lt"/>
              </a:rPr>
              <a:t> </a:t>
            </a:r>
            <a:r>
              <a:rPr lang="vi-VN" sz="2000" dirty="0" err="1">
                <a:solidFill>
                  <a:schemeClr val="bg1"/>
                </a:solidFill>
                <a:latin typeface="+mj-lt"/>
              </a:rPr>
              <a:t>rồi</a:t>
            </a:r>
            <a:r>
              <a:rPr lang="vi-VN" sz="2000" dirty="0">
                <a:solidFill>
                  <a:schemeClr val="bg1"/>
                </a:solidFill>
                <a:latin typeface="+mj-lt"/>
              </a:rPr>
              <a:t>, </a:t>
            </a:r>
            <a:r>
              <a:rPr lang="vi-VN" sz="2000" dirty="0" err="1">
                <a:solidFill>
                  <a:schemeClr val="bg1"/>
                </a:solidFill>
                <a:latin typeface="+mj-lt"/>
              </a:rPr>
              <a:t>design</a:t>
            </a:r>
            <a:r>
              <a:rPr lang="vi-VN" sz="2000" dirty="0">
                <a:solidFill>
                  <a:schemeClr val="bg1"/>
                </a:solidFill>
                <a:latin typeface="+mj-lt"/>
              </a:rPr>
              <a:t> </a:t>
            </a:r>
            <a:r>
              <a:rPr lang="vi-VN" sz="2000" dirty="0" err="1">
                <a:solidFill>
                  <a:schemeClr val="bg1"/>
                </a:solidFill>
                <a:latin typeface="+mj-lt"/>
              </a:rPr>
              <a:t>patterns</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hướng</a:t>
            </a:r>
            <a:r>
              <a:rPr lang="vi-VN" sz="2000" dirty="0">
                <a:solidFill>
                  <a:schemeClr val="bg1"/>
                </a:solidFill>
                <a:latin typeface="+mj-lt"/>
              </a:rPr>
              <a:t> đi </a:t>
            </a:r>
            <a:r>
              <a:rPr lang="vi-VN" sz="2000" dirty="0" err="1">
                <a:solidFill>
                  <a:schemeClr val="bg1"/>
                </a:solidFill>
                <a:latin typeface="+mj-lt"/>
              </a:rPr>
              <a:t>giúp</a:t>
            </a:r>
            <a:r>
              <a:rPr lang="vi-VN" sz="2000" dirty="0">
                <a:solidFill>
                  <a:schemeClr val="bg1"/>
                </a:solidFill>
                <a:latin typeface="+mj-lt"/>
              </a:rPr>
              <a:t> </a:t>
            </a:r>
            <a:r>
              <a:rPr lang="vi-VN" sz="2000" dirty="0" err="1">
                <a:solidFill>
                  <a:schemeClr val="bg1"/>
                </a:solidFill>
                <a:latin typeface="+mj-lt"/>
              </a:rPr>
              <a:t>bạn</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quyết</a:t>
            </a:r>
            <a:r>
              <a:rPr lang="vi-VN" sz="2000" dirty="0">
                <a:solidFill>
                  <a:schemeClr val="bg1"/>
                </a:solidFill>
                <a:latin typeface="+mj-lt"/>
              </a:rPr>
              <a:t> </a:t>
            </a:r>
            <a:r>
              <a:rPr lang="vi-VN" sz="2000" dirty="0" err="1">
                <a:solidFill>
                  <a:schemeClr val="bg1"/>
                </a:solidFill>
                <a:latin typeface="+mj-lt"/>
              </a:rPr>
              <a:t>vấn</a:t>
            </a:r>
            <a:r>
              <a:rPr lang="vi-VN" sz="2000" dirty="0">
                <a:solidFill>
                  <a:schemeClr val="bg1"/>
                </a:solidFill>
                <a:latin typeface="+mj-lt"/>
              </a:rPr>
              <a:t> </a:t>
            </a:r>
            <a:r>
              <a:rPr lang="vi-VN" sz="2000" dirty="0" err="1">
                <a:solidFill>
                  <a:schemeClr val="bg1"/>
                </a:solidFill>
                <a:latin typeface="+mj-lt"/>
              </a:rPr>
              <a:t>đề</a:t>
            </a:r>
            <a:r>
              <a:rPr lang="vi-VN" sz="2000" dirty="0">
                <a:solidFill>
                  <a:schemeClr val="bg1"/>
                </a:solidFill>
                <a:latin typeface="+mj-lt"/>
              </a:rPr>
              <a:t> thay </a:t>
            </a:r>
            <a:r>
              <a:rPr lang="vi-VN" sz="2000" dirty="0" err="1">
                <a:solidFill>
                  <a:schemeClr val="bg1"/>
                </a:solidFill>
                <a:latin typeface="+mj-lt"/>
              </a:rPr>
              <a:t>vì</a:t>
            </a:r>
            <a:r>
              <a:rPr lang="vi-VN" sz="2000" dirty="0">
                <a:solidFill>
                  <a:schemeClr val="bg1"/>
                </a:solidFill>
                <a:latin typeface="+mj-lt"/>
              </a:rPr>
              <a:t> </a:t>
            </a:r>
            <a:r>
              <a:rPr lang="vi-VN" sz="2000" dirty="0" err="1">
                <a:solidFill>
                  <a:schemeClr val="bg1"/>
                </a:solidFill>
                <a:latin typeface="+mj-lt"/>
              </a:rPr>
              <a:t>tự</a:t>
            </a:r>
            <a:r>
              <a:rPr lang="vi-VN" sz="2000" dirty="0">
                <a:solidFill>
                  <a:schemeClr val="bg1"/>
                </a:solidFill>
                <a:latin typeface="+mj-lt"/>
              </a:rPr>
              <a:t> </a:t>
            </a:r>
            <a:r>
              <a:rPr lang="vi-VN" sz="2000" dirty="0" err="1">
                <a:solidFill>
                  <a:schemeClr val="bg1"/>
                </a:solidFill>
                <a:latin typeface="+mj-lt"/>
              </a:rPr>
              <a:t>tìm</a:t>
            </a:r>
            <a:r>
              <a:rPr lang="vi-VN" sz="2000" dirty="0">
                <a:solidFill>
                  <a:schemeClr val="bg1"/>
                </a:solidFill>
                <a:latin typeface="+mj-lt"/>
              </a:rPr>
              <a:t> </a:t>
            </a:r>
            <a:r>
              <a:rPr lang="vi-VN" sz="2000" dirty="0" err="1">
                <a:solidFill>
                  <a:schemeClr val="bg1"/>
                </a:solidFill>
                <a:latin typeface="+mj-lt"/>
              </a:rPr>
              <a:t>kiếm</a:t>
            </a:r>
            <a:r>
              <a:rPr lang="vi-VN" sz="2000" dirty="0">
                <a:solidFill>
                  <a:schemeClr val="bg1"/>
                </a:solidFill>
                <a:latin typeface="+mj-lt"/>
              </a:rPr>
              <a:t> </a:t>
            </a:r>
            <a:r>
              <a:rPr lang="vi-VN" sz="2000" dirty="0" err="1">
                <a:solidFill>
                  <a:schemeClr val="bg1"/>
                </a:solidFill>
                <a:latin typeface="+mj-lt"/>
              </a:rPr>
              <a:t>giải</a:t>
            </a:r>
            <a:r>
              <a:rPr lang="vi-VN" sz="2000" dirty="0">
                <a:solidFill>
                  <a:schemeClr val="bg1"/>
                </a:solidFill>
                <a:latin typeface="+mj-lt"/>
              </a:rPr>
              <a:t> </a:t>
            </a:r>
            <a:r>
              <a:rPr lang="vi-VN" sz="2000" dirty="0" err="1">
                <a:solidFill>
                  <a:schemeClr val="bg1"/>
                </a:solidFill>
                <a:latin typeface="+mj-lt"/>
              </a:rPr>
              <a:t>pháp</a:t>
            </a:r>
            <a:r>
              <a:rPr lang="vi-VN" sz="2000" dirty="0">
                <a:solidFill>
                  <a:schemeClr val="bg1"/>
                </a:solidFill>
                <a:latin typeface="+mj-lt"/>
              </a:rPr>
              <a:t> </a:t>
            </a:r>
            <a:r>
              <a:rPr lang="vi-VN" sz="2000" dirty="0" err="1">
                <a:solidFill>
                  <a:schemeClr val="bg1"/>
                </a:solidFill>
                <a:latin typeface="+mj-lt"/>
              </a:rPr>
              <a:t>tốn</a:t>
            </a:r>
            <a:r>
              <a:rPr lang="vi-VN" sz="2000" dirty="0">
                <a:solidFill>
                  <a:schemeClr val="bg1"/>
                </a:solidFill>
                <a:latin typeface="+mj-lt"/>
              </a:rPr>
              <a:t> </a:t>
            </a:r>
            <a:r>
              <a:rPr lang="vi-VN" sz="2000" dirty="0" err="1">
                <a:solidFill>
                  <a:schemeClr val="bg1"/>
                </a:solidFill>
                <a:latin typeface="+mj-lt"/>
              </a:rPr>
              <a:t>kém</a:t>
            </a:r>
            <a:r>
              <a:rPr lang="vi-VN" sz="2000" dirty="0">
                <a:solidFill>
                  <a:schemeClr val="bg1"/>
                </a:solidFill>
                <a:latin typeface="+mj-lt"/>
              </a:rPr>
              <a:t> </a:t>
            </a:r>
            <a:r>
              <a:rPr lang="vi-VN" sz="2000" dirty="0" err="1">
                <a:solidFill>
                  <a:schemeClr val="bg1"/>
                </a:solidFill>
                <a:latin typeface="+mj-lt"/>
              </a:rPr>
              <a:t>thời</a:t>
            </a:r>
            <a:r>
              <a:rPr lang="vi-VN" sz="2000" dirty="0">
                <a:solidFill>
                  <a:schemeClr val="bg1"/>
                </a:solidFill>
                <a:latin typeface="+mj-lt"/>
              </a:rPr>
              <a:t> gian</a:t>
            </a:r>
            <a:r>
              <a:rPr lang="vi-VN" dirty="0"/>
              <a:t>.</a:t>
            </a:r>
          </a:p>
          <a:p>
            <a:pPr marL="342900" indent="-342900" algn="just">
              <a:buFont typeface="Arial" panose="020B0604020202020204" pitchFamily="34" charset="0"/>
              <a:buChar char="•"/>
            </a:pPr>
            <a:endParaRPr lang="en-US" sz="2000" dirty="0">
              <a:solidFill>
                <a:schemeClr val="bg1"/>
              </a:solidFill>
              <a:latin typeface="+mj-lt"/>
            </a:endParaRPr>
          </a:p>
          <a:p>
            <a:pPr marL="342900" indent="-342900" algn="just">
              <a:buFont typeface="Arial" panose="020B0604020202020204" pitchFamily="34" charset="0"/>
              <a:buChar char="•"/>
            </a:pPr>
            <a:r>
              <a:rPr lang="vi-VN" sz="2000" dirty="0" err="1">
                <a:solidFill>
                  <a:schemeClr val="bg1"/>
                </a:solidFill>
                <a:latin typeface="+mj-lt"/>
              </a:rPr>
              <a:t>Giúp</a:t>
            </a:r>
            <a:r>
              <a:rPr lang="vi-VN" sz="2000" dirty="0">
                <a:solidFill>
                  <a:schemeClr val="bg1"/>
                </a:solidFill>
                <a:latin typeface="+mj-lt"/>
              </a:rPr>
              <a:t> cho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lập</a:t>
            </a:r>
            <a:r>
              <a:rPr lang="vi-VN" sz="2000" dirty="0">
                <a:solidFill>
                  <a:schemeClr val="bg1"/>
                </a:solidFill>
                <a:latin typeface="+mj-lt"/>
              </a:rPr>
              <a:t> </a:t>
            </a:r>
            <a:r>
              <a:rPr lang="vi-VN" sz="2000" dirty="0" err="1">
                <a:solidFill>
                  <a:schemeClr val="bg1"/>
                </a:solidFill>
                <a:latin typeface="+mj-lt"/>
              </a:rPr>
              <a:t>trình</a:t>
            </a:r>
            <a:r>
              <a:rPr lang="vi-VN" sz="2000" dirty="0">
                <a:solidFill>
                  <a:schemeClr val="bg1"/>
                </a:solidFill>
                <a:latin typeface="+mj-lt"/>
              </a:rPr>
              <a:t> viên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hiểu</a:t>
            </a:r>
            <a:r>
              <a:rPr lang="vi-VN" sz="2000" dirty="0">
                <a:solidFill>
                  <a:schemeClr val="bg1"/>
                </a:solidFill>
                <a:latin typeface="+mj-lt"/>
              </a:rPr>
              <a:t> </a:t>
            </a:r>
            <a:r>
              <a:rPr lang="vi-VN" sz="2000" dirty="0" err="1">
                <a:solidFill>
                  <a:schemeClr val="bg1"/>
                </a:solidFill>
                <a:latin typeface="+mj-lt"/>
              </a:rPr>
              <a:t>code</a:t>
            </a:r>
            <a:r>
              <a:rPr lang="vi-VN" sz="2000" dirty="0">
                <a:solidFill>
                  <a:schemeClr val="bg1"/>
                </a:solidFill>
                <a:latin typeface="+mj-lt"/>
              </a:rPr>
              <a:t> </a:t>
            </a:r>
            <a:r>
              <a:rPr lang="vi-VN" sz="2000" dirty="0" err="1">
                <a:solidFill>
                  <a:schemeClr val="bg1"/>
                </a:solidFill>
                <a:latin typeface="+mj-lt"/>
              </a:rPr>
              <a:t>của</a:t>
            </a:r>
            <a:r>
              <a:rPr lang="vi-VN" sz="2000" dirty="0">
                <a:solidFill>
                  <a:schemeClr val="bg1"/>
                </a:solidFill>
                <a:latin typeface="+mj-lt"/>
              </a:rPr>
              <a:t> </a:t>
            </a:r>
            <a:r>
              <a:rPr lang="vi-VN" sz="2000" dirty="0" err="1">
                <a:solidFill>
                  <a:schemeClr val="bg1"/>
                </a:solidFill>
                <a:latin typeface="+mj-lt"/>
              </a:rPr>
              <a:t>người</a:t>
            </a:r>
            <a:r>
              <a:rPr lang="vi-VN" sz="2000" dirty="0">
                <a:solidFill>
                  <a:schemeClr val="bg1"/>
                </a:solidFill>
                <a:latin typeface="+mj-lt"/>
              </a:rPr>
              <a:t> </a:t>
            </a:r>
            <a:r>
              <a:rPr lang="vi-VN" sz="2000" dirty="0" err="1">
                <a:solidFill>
                  <a:schemeClr val="bg1"/>
                </a:solidFill>
                <a:latin typeface="+mj-lt"/>
              </a:rPr>
              <a:t>khác</a:t>
            </a:r>
            <a:r>
              <a:rPr lang="vi-VN" sz="2000" dirty="0">
                <a:solidFill>
                  <a:schemeClr val="bg1"/>
                </a:solidFill>
                <a:latin typeface="+mj-lt"/>
              </a:rPr>
              <a:t> </a:t>
            </a:r>
            <a:r>
              <a:rPr lang="vi-VN" sz="2000" dirty="0" err="1">
                <a:solidFill>
                  <a:schemeClr val="bg1"/>
                </a:solidFill>
                <a:latin typeface="+mj-lt"/>
              </a:rPr>
              <a:t>một</a:t>
            </a:r>
            <a:r>
              <a:rPr lang="vi-VN" sz="2000" dirty="0">
                <a:solidFill>
                  <a:schemeClr val="bg1"/>
                </a:solidFill>
                <a:latin typeface="+mj-lt"/>
              </a:rPr>
              <a:t> </a:t>
            </a:r>
            <a:r>
              <a:rPr lang="vi-VN" sz="2000" dirty="0" err="1">
                <a:solidFill>
                  <a:schemeClr val="bg1"/>
                </a:solidFill>
                <a:latin typeface="+mj-lt"/>
              </a:rPr>
              <a:t>cách</a:t>
            </a:r>
            <a:r>
              <a:rPr lang="vi-VN" sz="2000" dirty="0">
                <a:solidFill>
                  <a:schemeClr val="bg1"/>
                </a:solidFill>
                <a:latin typeface="+mj-lt"/>
              </a:rPr>
              <a:t> nhanh </a:t>
            </a:r>
            <a:r>
              <a:rPr lang="vi-VN" sz="2000" dirty="0" err="1">
                <a:solidFill>
                  <a:schemeClr val="bg1"/>
                </a:solidFill>
                <a:latin typeface="+mj-lt"/>
              </a:rPr>
              <a:t>chóng</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hiểu</a:t>
            </a:r>
            <a:r>
              <a:rPr lang="vi-VN" sz="2000" dirty="0">
                <a:solidFill>
                  <a:schemeClr val="bg1"/>
                </a:solidFill>
                <a:latin typeface="+mj-lt"/>
              </a:rPr>
              <a:t> </a:t>
            </a:r>
            <a:r>
              <a:rPr lang="vi-VN" sz="2000" dirty="0" err="1">
                <a:solidFill>
                  <a:schemeClr val="bg1"/>
                </a:solidFill>
                <a:latin typeface="+mj-lt"/>
              </a:rPr>
              <a:t>là</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mối</a:t>
            </a:r>
            <a:r>
              <a:rPr lang="vi-VN" sz="2000" dirty="0">
                <a:solidFill>
                  <a:schemeClr val="bg1"/>
                </a:solidFill>
                <a:latin typeface="+mj-lt"/>
              </a:rPr>
              <a:t> quan </a:t>
            </a:r>
            <a:r>
              <a:rPr lang="vi-VN" sz="2000" dirty="0" err="1">
                <a:solidFill>
                  <a:schemeClr val="bg1"/>
                </a:solidFill>
                <a:latin typeface="+mj-lt"/>
              </a:rPr>
              <a:t>hệ</a:t>
            </a:r>
            <a:r>
              <a:rPr lang="vi-VN" sz="2000" dirty="0">
                <a:solidFill>
                  <a:schemeClr val="bg1"/>
                </a:solidFill>
                <a:latin typeface="+mj-lt"/>
              </a:rPr>
              <a:t> </a:t>
            </a:r>
            <a:r>
              <a:rPr lang="vi-VN" sz="2000" dirty="0" err="1">
                <a:solidFill>
                  <a:schemeClr val="bg1"/>
                </a:solidFill>
                <a:latin typeface="+mj-lt"/>
              </a:rPr>
              <a:t>giữa</a:t>
            </a:r>
            <a:r>
              <a:rPr lang="vi-VN" sz="2000" dirty="0">
                <a:solidFill>
                  <a:schemeClr val="bg1"/>
                </a:solidFill>
                <a:latin typeface="+mj-lt"/>
              </a:rPr>
              <a:t> </a:t>
            </a:r>
            <a:r>
              <a:rPr lang="vi-VN" sz="2000" dirty="0" err="1">
                <a:solidFill>
                  <a:schemeClr val="bg1"/>
                </a:solidFill>
                <a:latin typeface="+mj-lt"/>
              </a:rPr>
              <a:t>các</a:t>
            </a:r>
            <a:r>
              <a:rPr lang="vi-VN" sz="2000" dirty="0">
                <a:solidFill>
                  <a:schemeClr val="bg1"/>
                </a:solidFill>
                <a:latin typeface="+mj-lt"/>
              </a:rPr>
              <a:t> </a:t>
            </a:r>
            <a:r>
              <a:rPr lang="vi-VN" sz="2000" dirty="0" err="1">
                <a:solidFill>
                  <a:schemeClr val="bg1"/>
                </a:solidFill>
                <a:latin typeface="+mj-lt"/>
              </a:rPr>
              <a:t>module</a:t>
            </a:r>
            <a:r>
              <a:rPr lang="vi-VN" sz="2000" dirty="0">
                <a:solidFill>
                  <a:schemeClr val="bg1"/>
                </a:solidFill>
                <a:latin typeface="+mj-lt"/>
              </a:rPr>
              <a:t> </a:t>
            </a:r>
            <a:r>
              <a:rPr lang="vi-VN" sz="2000" dirty="0" err="1">
                <a:solidFill>
                  <a:schemeClr val="bg1"/>
                </a:solidFill>
                <a:latin typeface="+mj-lt"/>
              </a:rPr>
              <a:t>chẳng</a:t>
            </a:r>
            <a:r>
              <a:rPr lang="vi-VN" sz="2000" dirty="0">
                <a:solidFill>
                  <a:schemeClr val="bg1"/>
                </a:solidFill>
                <a:latin typeface="+mj-lt"/>
              </a:rPr>
              <a:t> </a:t>
            </a:r>
            <a:r>
              <a:rPr lang="vi-VN" sz="2000" dirty="0" err="1">
                <a:solidFill>
                  <a:schemeClr val="bg1"/>
                </a:solidFill>
                <a:latin typeface="+mj-lt"/>
              </a:rPr>
              <a:t>hạn</a:t>
            </a:r>
            <a:r>
              <a:rPr lang="vi-VN" sz="2000" dirty="0">
                <a:solidFill>
                  <a:schemeClr val="bg1"/>
                </a:solidFill>
                <a:latin typeface="+mj-lt"/>
              </a:rPr>
              <a:t>). </a:t>
            </a:r>
            <a:r>
              <a:rPr lang="vi-VN" sz="2000" dirty="0" err="1">
                <a:solidFill>
                  <a:schemeClr val="bg1"/>
                </a:solidFill>
                <a:latin typeface="+mj-lt"/>
              </a:rPr>
              <a:t>Mọi</a:t>
            </a:r>
            <a:r>
              <a:rPr lang="vi-VN" sz="2000" dirty="0">
                <a:solidFill>
                  <a:schemeClr val="bg1"/>
                </a:solidFill>
                <a:latin typeface="+mj-lt"/>
              </a:rPr>
              <a:t> </a:t>
            </a:r>
            <a:r>
              <a:rPr lang="vi-VN" sz="2000" dirty="0" err="1">
                <a:solidFill>
                  <a:schemeClr val="bg1"/>
                </a:solidFill>
                <a:latin typeface="+mj-lt"/>
              </a:rPr>
              <a:t>thành</a:t>
            </a:r>
            <a:r>
              <a:rPr lang="vi-VN" sz="2000" dirty="0">
                <a:solidFill>
                  <a:schemeClr val="bg1"/>
                </a:solidFill>
                <a:latin typeface="+mj-lt"/>
              </a:rPr>
              <a:t> viên trong </a:t>
            </a:r>
            <a:r>
              <a:rPr lang="vi-VN" sz="2000" dirty="0" err="1">
                <a:solidFill>
                  <a:schemeClr val="bg1"/>
                </a:solidFill>
                <a:latin typeface="+mj-lt"/>
              </a:rPr>
              <a:t>team</a:t>
            </a:r>
            <a:r>
              <a:rPr lang="vi-VN" sz="2000" dirty="0">
                <a:solidFill>
                  <a:schemeClr val="bg1"/>
                </a:solidFill>
                <a:latin typeface="+mj-lt"/>
              </a:rPr>
              <a:t> </a:t>
            </a:r>
            <a:r>
              <a:rPr lang="vi-VN" sz="2000" dirty="0" err="1">
                <a:solidFill>
                  <a:schemeClr val="bg1"/>
                </a:solidFill>
                <a:latin typeface="+mj-lt"/>
              </a:rPr>
              <a:t>có</a:t>
            </a:r>
            <a:r>
              <a:rPr lang="vi-VN" sz="2000" dirty="0">
                <a:solidFill>
                  <a:schemeClr val="bg1"/>
                </a:solidFill>
                <a:latin typeface="+mj-lt"/>
              </a:rPr>
              <a:t> </a:t>
            </a:r>
            <a:r>
              <a:rPr lang="vi-VN" sz="2000" dirty="0" err="1">
                <a:solidFill>
                  <a:schemeClr val="bg1"/>
                </a:solidFill>
                <a:latin typeface="+mj-lt"/>
              </a:rPr>
              <a:t>thể</a:t>
            </a:r>
            <a:r>
              <a:rPr lang="vi-VN" sz="2000" dirty="0">
                <a:solidFill>
                  <a:schemeClr val="bg1"/>
                </a:solidFill>
                <a:latin typeface="+mj-lt"/>
              </a:rPr>
              <a:t> </a:t>
            </a:r>
            <a:r>
              <a:rPr lang="vi-VN" sz="2000" dirty="0" err="1">
                <a:solidFill>
                  <a:schemeClr val="bg1"/>
                </a:solidFill>
                <a:latin typeface="+mj-lt"/>
              </a:rPr>
              <a:t>dễ</a:t>
            </a:r>
            <a:r>
              <a:rPr lang="vi-VN" sz="2000" dirty="0">
                <a:solidFill>
                  <a:schemeClr val="bg1"/>
                </a:solidFill>
                <a:latin typeface="+mj-lt"/>
              </a:rPr>
              <a:t> </a:t>
            </a:r>
            <a:r>
              <a:rPr lang="vi-VN" sz="2000" dirty="0" err="1">
                <a:solidFill>
                  <a:schemeClr val="bg1"/>
                </a:solidFill>
                <a:latin typeface="+mj-lt"/>
              </a:rPr>
              <a:t>dàng</a:t>
            </a:r>
            <a:r>
              <a:rPr lang="vi-VN" sz="2000" dirty="0">
                <a:solidFill>
                  <a:schemeClr val="bg1"/>
                </a:solidFill>
                <a:latin typeface="+mj-lt"/>
              </a:rPr>
              <a:t> trao </a:t>
            </a:r>
            <a:r>
              <a:rPr lang="vi-VN" sz="2000" dirty="0" err="1">
                <a:solidFill>
                  <a:schemeClr val="bg1"/>
                </a:solidFill>
                <a:latin typeface="+mj-lt"/>
              </a:rPr>
              <a:t>đổi</a:t>
            </a:r>
            <a:r>
              <a:rPr lang="vi-VN" sz="2000" dirty="0">
                <a:solidFill>
                  <a:schemeClr val="bg1"/>
                </a:solidFill>
                <a:latin typeface="+mj-lt"/>
              </a:rPr>
              <a:t> </a:t>
            </a:r>
            <a:r>
              <a:rPr lang="vi-VN" sz="2000" dirty="0" err="1">
                <a:solidFill>
                  <a:schemeClr val="bg1"/>
                </a:solidFill>
                <a:latin typeface="+mj-lt"/>
              </a:rPr>
              <a:t>với</a:t>
            </a:r>
            <a:r>
              <a:rPr lang="vi-VN" sz="2000" dirty="0">
                <a:solidFill>
                  <a:schemeClr val="bg1"/>
                </a:solidFill>
                <a:latin typeface="+mj-lt"/>
              </a:rPr>
              <a:t> nhau </a:t>
            </a:r>
            <a:r>
              <a:rPr lang="vi-VN" sz="2000" dirty="0" err="1">
                <a:solidFill>
                  <a:schemeClr val="bg1"/>
                </a:solidFill>
                <a:latin typeface="+mj-lt"/>
              </a:rPr>
              <a:t>để</a:t>
            </a:r>
            <a:r>
              <a:rPr lang="vi-VN" sz="2000" dirty="0">
                <a:solidFill>
                  <a:schemeClr val="bg1"/>
                </a:solidFill>
                <a:latin typeface="+mj-lt"/>
              </a:rPr>
              <a:t> </a:t>
            </a:r>
            <a:r>
              <a:rPr lang="vi-VN" sz="2000" dirty="0" err="1">
                <a:solidFill>
                  <a:schemeClr val="bg1"/>
                </a:solidFill>
                <a:latin typeface="+mj-lt"/>
              </a:rPr>
              <a:t>cùng</a:t>
            </a:r>
            <a:r>
              <a:rPr lang="vi-VN" sz="2000" dirty="0">
                <a:solidFill>
                  <a:schemeClr val="bg1"/>
                </a:solidFill>
                <a:latin typeface="+mj-lt"/>
              </a:rPr>
              <a:t> xây </a:t>
            </a:r>
            <a:r>
              <a:rPr lang="vi-VN" sz="2000" dirty="0" err="1">
                <a:solidFill>
                  <a:schemeClr val="bg1"/>
                </a:solidFill>
                <a:latin typeface="+mj-lt"/>
              </a:rPr>
              <a:t>dựng</a:t>
            </a:r>
            <a:r>
              <a:rPr lang="vi-VN" sz="2000" dirty="0">
                <a:solidFill>
                  <a:schemeClr val="bg1"/>
                </a:solidFill>
                <a:latin typeface="+mj-lt"/>
              </a:rPr>
              <a:t> </a:t>
            </a:r>
            <a:r>
              <a:rPr lang="vi-VN" sz="2000" dirty="0" err="1">
                <a:solidFill>
                  <a:schemeClr val="bg1"/>
                </a:solidFill>
                <a:latin typeface="+mj-lt"/>
              </a:rPr>
              <a:t>dự</a:t>
            </a:r>
            <a:r>
              <a:rPr lang="vi-VN" sz="2000" dirty="0">
                <a:solidFill>
                  <a:schemeClr val="bg1"/>
                </a:solidFill>
                <a:latin typeface="+mj-lt"/>
              </a:rPr>
              <a:t> </a:t>
            </a:r>
            <a:r>
              <a:rPr lang="vi-VN" sz="2000" dirty="0" err="1">
                <a:solidFill>
                  <a:schemeClr val="bg1"/>
                </a:solidFill>
                <a:latin typeface="+mj-lt"/>
              </a:rPr>
              <a:t>án</a:t>
            </a:r>
            <a:r>
              <a:rPr lang="vi-VN" sz="2000" dirty="0">
                <a:solidFill>
                  <a:schemeClr val="bg1"/>
                </a:solidFill>
                <a:latin typeface="+mj-lt"/>
              </a:rPr>
              <a:t> </a:t>
            </a:r>
            <a:r>
              <a:rPr lang="vi-VN" sz="2000" dirty="0" err="1">
                <a:solidFill>
                  <a:schemeClr val="bg1"/>
                </a:solidFill>
                <a:latin typeface="+mj-lt"/>
              </a:rPr>
              <a:t>mà</a:t>
            </a:r>
            <a:r>
              <a:rPr lang="vi-VN" sz="2000" dirty="0">
                <a:solidFill>
                  <a:schemeClr val="bg1"/>
                </a:solidFill>
                <a:latin typeface="+mj-lt"/>
              </a:rPr>
              <a:t> không </a:t>
            </a:r>
            <a:r>
              <a:rPr lang="vi-VN" sz="2000" dirty="0" err="1">
                <a:solidFill>
                  <a:schemeClr val="bg1"/>
                </a:solidFill>
                <a:latin typeface="+mj-lt"/>
              </a:rPr>
              <a:t>tốn</a:t>
            </a:r>
            <a:r>
              <a:rPr lang="vi-VN" sz="2000" dirty="0">
                <a:solidFill>
                  <a:schemeClr val="bg1"/>
                </a:solidFill>
                <a:latin typeface="+mj-lt"/>
              </a:rPr>
              <a:t> </a:t>
            </a:r>
            <a:r>
              <a:rPr lang="vi-VN" sz="2000" dirty="0" err="1">
                <a:solidFill>
                  <a:schemeClr val="bg1"/>
                </a:solidFill>
                <a:latin typeface="+mj-lt"/>
              </a:rPr>
              <a:t>nhiều</a:t>
            </a:r>
            <a:r>
              <a:rPr lang="vi-VN" sz="2000" dirty="0">
                <a:solidFill>
                  <a:schemeClr val="bg1"/>
                </a:solidFill>
                <a:latin typeface="+mj-lt"/>
              </a:rPr>
              <a:t> </a:t>
            </a:r>
            <a:r>
              <a:rPr lang="vi-VN" sz="2000" dirty="0" err="1">
                <a:solidFill>
                  <a:schemeClr val="bg1"/>
                </a:solidFill>
                <a:latin typeface="+mj-lt"/>
              </a:rPr>
              <a:t>thời</a:t>
            </a:r>
            <a:r>
              <a:rPr lang="vi-VN" sz="2000" dirty="0">
                <a:solidFill>
                  <a:schemeClr val="bg1"/>
                </a:solidFill>
                <a:latin typeface="+mj-lt"/>
              </a:rPr>
              <a:t> gian.</a:t>
            </a:r>
          </a:p>
          <a:p>
            <a:pPr marL="342900" indent="-342900" algn="just">
              <a:buFont typeface="Arial" panose="020B0604020202020204" pitchFamily="34" charset="0"/>
              <a:buChar char="•"/>
            </a:pPr>
            <a:endParaRPr lang="en-US" sz="2000" dirty="0">
              <a:solidFill>
                <a:schemeClr val="bg1"/>
              </a:solidFill>
              <a:latin typeface="+mj-lt"/>
            </a:endParaRPr>
          </a:p>
          <a:p>
            <a:pPr algn="just"/>
            <a:endParaRPr lang="vi-VN" sz="2000" dirty="0">
              <a:solidFill>
                <a:schemeClr val="bg1"/>
              </a:solidFill>
              <a:latin typeface="+mj-lt"/>
            </a:endParaRPr>
          </a:p>
          <a:p>
            <a:pPr algn="just"/>
            <a:endParaRPr lang="en-US" dirty="0">
              <a:solidFill>
                <a:schemeClr val="bg1"/>
              </a:solidFill>
              <a:latin typeface="+mj-lt"/>
            </a:endParaRPr>
          </a:p>
        </p:txBody>
      </p:sp>
    </p:spTree>
    <p:extLst>
      <p:ext uri="{BB962C8B-B14F-4D97-AF65-F5344CB8AC3E}">
        <p14:creationId xmlns:p14="http://schemas.microsoft.com/office/powerpoint/2010/main" val="3399743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TotalTime>
  <Words>3109</Words>
  <Application>Microsoft Office PowerPoint</Application>
  <PresentationFormat>Widescreen</PresentationFormat>
  <Paragraphs>154</Paragraphs>
  <Slides>46</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Bahnschrift SemiLight SemiConde</vt:lpstr>
      <vt:lpstr>Bodoni MT Black</vt:lpstr>
      <vt:lpstr>Calibri</vt:lpstr>
      <vt:lpstr>Calibri Light</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Quy Nguyen</dc:creator>
  <cp:lastModifiedBy>Quý Nguyễn Khả</cp:lastModifiedBy>
  <cp:revision>52</cp:revision>
  <dcterms:created xsi:type="dcterms:W3CDTF">2023-03-22T12:53:00Z</dcterms:created>
  <dcterms:modified xsi:type="dcterms:W3CDTF">2023-03-30T04:26:55Z</dcterms:modified>
</cp:coreProperties>
</file>